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7"/>
  </p:notesMasterIdLst>
  <p:handoutMasterIdLst>
    <p:handoutMasterId r:id="rId18"/>
  </p:handoutMasterIdLst>
  <p:sldIdLst>
    <p:sldId id="258" r:id="rId4"/>
    <p:sldId id="2147471839" r:id="rId5"/>
    <p:sldId id="2147471849" r:id="rId6"/>
    <p:sldId id="2147471827" r:id="rId7"/>
    <p:sldId id="2147471843" r:id="rId8"/>
    <p:sldId id="2147471850" r:id="rId9"/>
    <p:sldId id="2147471851" r:id="rId10"/>
    <p:sldId id="2147471815" r:id="rId11"/>
    <p:sldId id="2147471830" r:id="rId12"/>
    <p:sldId id="2147471807" r:id="rId13"/>
    <p:sldId id="2147471848" r:id="rId14"/>
    <p:sldId id="283" r:id="rId15"/>
    <p:sldId id="2147471831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slides" id="{89CE8A51-F163-2F4F-9866-495200600701}">
          <p14:sldIdLst>
            <p14:sldId id="258"/>
            <p14:sldId id="2147471839"/>
            <p14:sldId id="2147471849"/>
            <p14:sldId id="2147471827"/>
            <p14:sldId id="2147471843"/>
            <p14:sldId id="2147471850"/>
            <p14:sldId id="2147471851"/>
            <p14:sldId id="2147471815"/>
            <p14:sldId id="2147471830"/>
            <p14:sldId id="2147471807"/>
            <p14:sldId id="2147471848"/>
            <p14:sldId id="283"/>
            <p14:sldId id="21474718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694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8"/>
    <p:restoredTop sz="96240"/>
  </p:normalViewPr>
  <p:slideViewPr>
    <p:cSldViewPr snapToGrid="0">
      <p:cViewPr>
        <p:scale>
          <a:sx n="56" d="100"/>
          <a:sy n="56" d="100"/>
        </p:scale>
        <p:origin x="140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 showGuide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CAFF26-A476-7348-804A-942BBBF2AA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2DD6C-4FDF-176A-6240-4DD113E5A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FDA53-C7B6-2041-86F4-C555F222CE37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3A826-0B6A-9A2A-5E92-67FC8E4F1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58235-7E35-E20F-7F9F-F03BE47A82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67846-9A10-534A-A6CD-B0978F3C9B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652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9C7E5-B1A8-7045-8F87-33FF811B62DD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63119-E198-9D4E-BF68-89B650FE36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CF5C9-8D94-1547-AC0A-6F314CEA34F5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6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C689B52E-F4B5-F499-6C36-31E5FF7EE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52" t="8854" r="30411" b="30830"/>
          <a:stretch/>
        </p:blipFill>
        <p:spPr>
          <a:xfrm>
            <a:off x="7926728" y="346075"/>
            <a:ext cx="3998611" cy="6511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13964-C019-F547-9CA9-1D83E3422C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438275"/>
            <a:ext cx="6468095" cy="216602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Add presentation title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CEF30-5D62-FDDA-E107-328B453B4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25" y="3626879"/>
            <a:ext cx="6468095" cy="1059470"/>
          </a:xfrm>
        </p:spPr>
        <p:txBody>
          <a:bodyPr/>
          <a:lstStyle>
            <a:lvl1pPr marL="0" indent="0" algn="l">
              <a:buNone/>
              <a:defRPr sz="24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00554942-6B65-F928-2194-03E37E7F34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52951-B570-28FF-80D7-D8DBCFDA67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325343" y="4641340"/>
            <a:ext cx="1681966" cy="664193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D0E683-9619-F96D-3D12-DD1A51B8E0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14732" y="944137"/>
            <a:ext cx="3337931" cy="5913863"/>
          </a:xfrm>
          <a:prstGeom prst="round2SameRect">
            <a:avLst>
              <a:gd name="adj1" fmla="val 16093"/>
              <a:gd name="adj2" fmla="val 0"/>
            </a:avLst>
          </a:prstGeom>
          <a:solidFill>
            <a:schemeClr val="tx1"/>
          </a:solidFill>
        </p:spPr>
        <p:txBody>
          <a:bodyPr bIns="720000" anchor="ctr" anchorCtr="0">
            <a:normAutofit/>
          </a:bodyPr>
          <a:lstStyle>
            <a:lvl1pPr algn="ctr">
              <a:defRPr sz="800" b="0"/>
            </a:lvl1pPr>
          </a:lstStyle>
          <a:p>
            <a:r>
              <a:rPr lang="en-US" dirty="0"/>
              <a:t>Click on the icon to add in an image in the phone frame</a:t>
            </a:r>
          </a:p>
        </p:txBody>
      </p:sp>
    </p:spTree>
    <p:extLst>
      <p:ext uri="{BB962C8B-B14F-4D97-AF65-F5344CB8AC3E}">
        <p14:creationId xmlns:p14="http://schemas.microsoft.com/office/powerpoint/2010/main" val="1712403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82F2790-C424-CD2C-F728-5AFDB44F04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483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995B881-375F-9662-10AC-1DEF719A4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6670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08BF477E-BB19-99B7-2241-57890AEF95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2183" y="2158998"/>
            <a:ext cx="3525173" cy="1092200"/>
          </a:xfrm>
        </p:spPr>
        <p:txBody>
          <a:bodyPr wrap="none" bIns="0" anchor="b" anchorCtr="0">
            <a:normAutofit/>
          </a:bodyPr>
          <a:lstStyle>
            <a:lvl1pPr algn="ctr">
              <a:defRPr sz="6600" b="1"/>
            </a:lvl1pPr>
          </a:lstStyle>
          <a:p>
            <a:pPr lvl="0"/>
            <a:r>
              <a:rPr lang="en-GB" dirty="0"/>
              <a:t>000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20056A6-181E-4173-AD4C-33D5EC96AC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6483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53D44EB5-A44E-382E-AFE7-A5DA703781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6670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87D28C7D-E5A6-D9B1-BCC2-60AF679FF5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2183" y="3429000"/>
            <a:ext cx="3525837" cy="1817688"/>
          </a:xfrm>
        </p:spPr>
        <p:txBody>
          <a:bodyPr>
            <a:norm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AA4B27F-B1B0-5A51-23F9-33BFAB72E1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6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629AF1EE-D1AC-6375-0DD7-B8C9E95AB675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2F87E4F-7BD1-088D-7B8D-BF5EB54DB2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6320" y="2747962"/>
            <a:ext cx="3090272" cy="2120901"/>
          </a:xfrm>
        </p:spPr>
        <p:txBody>
          <a:bodyPr anchor="ctr" anchorCtr="0">
            <a:normAutofit/>
          </a:bodyPr>
          <a:lstStyle>
            <a:lvl1pPr>
              <a:defRPr sz="2400" b="1"/>
            </a:lvl1pPr>
          </a:lstStyle>
          <a:p>
            <a:pPr lvl="0"/>
            <a:r>
              <a:rPr lang="en-GB" dirty="0"/>
              <a:t>Add subtitle here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C21A34-8C22-E08F-B6C9-1DBFF59FB2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4587" y="1830046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8F42677-42B9-96A0-A29A-B582515CF5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4587" y="3353893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887FB7E-57DB-D34F-BEBA-1693FD250C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4587" y="4877740"/>
            <a:ext cx="6114421" cy="130081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53FA9C-7382-900B-89D3-9885680B30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79391" y="3552634"/>
            <a:ext cx="1295432" cy="511554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447BDA1-3CD4-F8F2-58F4-F690F6B7F1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65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629AF1EE-D1AC-6375-0DD7-B8C9E95AB675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53FA9C-7382-900B-89D3-9885680B30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82" y="1191571"/>
            <a:ext cx="1295432" cy="51155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F9B6A2-C92E-C97F-8F81-946C778B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3914" y="1703125"/>
            <a:ext cx="10524272" cy="568437"/>
          </a:xfrm>
        </p:spPr>
        <p:txBody>
          <a:bodyPr lIns="0" tIns="0" rIns="0" bIns="0"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2735344-F21B-2F9B-073C-E1216421A0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3914" y="2291227"/>
            <a:ext cx="10524272" cy="3887324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B62641-0526-AC3B-E088-618401E440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3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3F429A-52E7-7D4B-7244-533B4ADB98D6}"/>
              </a:ext>
            </a:extLst>
          </p:cNvPr>
          <p:cNvSpPr/>
          <p:nvPr userDrawn="1"/>
        </p:nvSpPr>
        <p:spPr>
          <a:xfrm>
            <a:off x="568327" y="1438275"/>
            <a:ext cx="4784258" cy="5720808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65564" cy="54056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65564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80239E61-1C09-47E4-00C2-1630456A68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79E388B-4908-796E-F13F-30EB9EDCDE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890" y="1863668"/>
            <a:ext cx="4075132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78A8A45-A31E-3D4A-0C3D-912AD61250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2890" y="2466962"/>
            <a:ext cx="4075132" cy="371158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B1116-2ACB-190E-DF4E-C7D7A99A97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29440" y="2409144"/>
            <a:ext cx="1795529" cy="704578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D53A86ED-9628-A95A-4037-E4A6571CB38D}"/>
              </a:ext>
            </a:extLst>
          </p:cNvPr>
          <p:cNvSpPr txBox="1">
            <a:spLocks/>
          </p:cNvSpPr>
          <p:nvPr userDrawn="1"/>
        </p:nvSpPr>
        <p:spPr>
          <a:xfrm>
            <a:off x="6835311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A18FE8-213B-742F-9622-D79325990A1F}"/>
              </a:ext>
            </a:extLst>
          </p:cNvPr>
          <p:cNvSpPr/>
          <p:nvPr userDrawn="1"/>
        </p:nvSpPr>
        <p:spPr>
          <a:xfrm>
            <a:off x="6835313" y="1438275"/>
            <a:ext cx="4784258" cy="5720808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77C2208-0371-00F0-AE94-615079DCF2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9876" y="1863668"/>
            <a:ext cx="4075132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8D48C23F-36A4-3512-9E2E-468A4AF976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9876" y="2466962"/>
            <a:ext cx="4075132" cy="371158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69F0B7-E72B-91F0-C62E-AFFC5A1870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37546" y="2409144"/>
            <a:ext cx="1795529" cy="7045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CB96A2-ECA9-F459-584C-A0D667D930D7}"/>
              </a:ext>
            </a:extLst>
          </p:cNvPr>
          <p:cNvGrpSpPr/>
          <p:nvPr userDrawn="1"/>
        </p:nvGrpSpPr>
        <p:grpSpPr>
          <a:xfrm rot="16200000" flipH="1">
            <a:off x="5697687" y="2146532"/>
            <a:ext cx="839685" cy="219460"/>
            <a:chOff x="4782046" y="4025299"/>
            <a:chExt cx="1163851" cy="304184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29E8B40-9990-54BF-9D6B-4DC4956FA46C}"/>
                </a:ext>
              </a:extLst>
            </p:cNvPr>
            <p:cNvSpPr/>
            <p:nvPr/>
          </p:nvSpPr>
          <p:spPr>
            <a:xfrm rot="16200000" flipH="1">
              <a:off x="5234346" y="3617931"/>
              <a:ext cx="304184" cy="1118919"/>
            </a:xfrm>
            <a:custGeom>
              <a:avLst/>
              <a:gdLst>
                <a:gd name="connsiteX0" fmla="*/ 0 w 2430684"/>
                <a:gd name="connsiteY0" fmla="*/ 0 h 4861367"/>
                <a:gd name="connsiteX1" fmla="*/ 2430684 w 2430684"/>
                <a:gd name="connsiteY1" fmla="*/ 2442258 h 4861367"/>
                <a:gd name="connsiteX2" fmla="*/ 23149 w 2430684"/>
                <a:gd name="connsiteY2" fmla="*/ 4861367 h 486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0684" h="4861367">
                  <a:moveTo>
                    <a:pt x="0" y="0"/>
                  </a:moveTo>
                  <a:lnTo>
                    <a:pt x="2430684" y="2442258"/>
                  </a:lnTo>
                  <a:lnTo>
                    <a:pt x="23149" y="4861367"/>
                  </a:lnTo>
                </a:path>
              </a:pathLst>
            </a:custGeom>
            <a:noFill/>
            <a:ln w="9525" cap="rnd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CEA638-1A6F-2498-2760-8D119680B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78241">
              <a:off x="4782046" y="4042685"/>
              <a:ext cx="682237" cy="269409"/>
            </a:xfrm>
            <a:prstGeom prst="rect">
              <a:avLst/>
            </a:prstGeom>
          </p:spPr>
        </p:pic>
      </p:grp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7A07131-4BCB-E7D4-EABC-E0EACE587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42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‹Nº›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900" y="1438274"/>
            <a:ext cx="4348726" cy="603294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31A9DFE-7311-D7E4-2127-822AE78559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78438" y="1605986"/>
            <a:ext cx="6316662" cy="4404852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15C9AD-415F-71F6-46E7-E1CDB6B3A4E5}"/>
              </a:ext>
            </a:extLst>
          </p:cNvPr>
          <p:cNvSpPr/>
          <p:nvPr userDrawn="1"/>
        </p:nvSpPr>
        <p:spPr>
          <a:xfrm rot="5400000" flipH="1">
            <a:off x="6287589" y="274137"/>
            <a:ext cx="4740275" cy="7068550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634" y="1182498"/>
            <a:ext cx="1295432" cy="511554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1" y="2041568"/>
            <a:ext cx="4348726" cy="4136982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9F94A32-C850-0A30-6529-E7D488080B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7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‹Nº›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899" y="1438274"/>
            <a:ext cx="7760517" cy="603294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47FF00F-51E0-ADF5-77A0-97D715C2EA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78722" y="1605986"/>
            <a:ext cx="3413278" cy="4404852"/>
          </a:xfrm>
          <a:custGeom>
            <a:avLst/>
            <a:gdLst>
              <a:gd name="connsiteX0" fmla="*/ 265480 w 3413278"/>
              <a:gd name="connsiteY0" fmla="*/ 0 h 4404852"/>
              <a:gd name="connsiteX1" fmla="*/ 3413278 w 3413278"/>
              <a:gd name="connsiteY1" fmla="*/ 0 h 4404852"/>
              <a:gd name="connsiteX2" fmla="*/ 3413278 w 3413278"/>
              <a:gd name="connsiteY2" fmla="*/ 4404852 h 4404852"/>
              <a:gd name="connsiteX3" fmla="*/ 265480 w 3413278"/>
              <a:gd name="connsiteY3" fmla="*/ 4404852 h 4404852"/>
              <a:gd name="connsiteX4" fmla="*/ 0 w 3413278"/>
              <a:gd name="connsiteY4" fmla="*/ 4139372 h 4404852"/>
              <a:gd name="connsiteX5" fmla="*/ 0 w 3413278"/>
              <a:gd name="connsiteY5" fmla="*/ 265480 h 4404852"/>
              <a:gd name="connsiteX6" fmla="*/ 265480 w 3413278"/>
              <a:gd name="connsiteY6" fmla="*/ 0 h 440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278" h="4404852">
                <a:moveTo>
                  <a:pt x="265480" y="0"/>
                </a:moveTo>
                <a:lnTo>
                  <a:pt x="3413278" y="0"/>
                </a:lnTo>
                <a:lnTo>
                  <a:pt x="3413278" y="4404852"/>
                </a:lnTo>
                <a:lnTo>
                  <a:pt x="265480" y="4404852"/>
                </a:lnTo>
                <a:cubicBezTo>
                  <a:pt x="118859" y="4404852"/>
                  <a:pt x="0" y="4285993"/>
                  <a:pt x="0" y="4139372"/>
                </a:cubicBezTo>
                <a:lnTo>
                  <a:pt x="0" y="265480"/>
                </a:lnTo>
                <a:cubicBezTo>
                  <a:pt x="0" y="118859"/>
                  <a:pt x="118859" y="0"/>
                  <a:pt x="265480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bIns="900000" anchor="ctr" anchorCtr="0">
            <a:no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824A544-8915-16F3-1008-663FC6698D1A}"/>
              </a:ext>
            </a:extLst>
          </p:cNvPr>
          <p:cNvSpPr/>
          <p:nvPr userDrawn="1"/>
        </p:nvSpPr>
        <p:spPr>
          <a:xfrm rot="5400000" flipH="1">
            <a:off x="8039497" y="2022513"/>
            <a:ext cx="4740275" cy="3571799"/>
          </a:xfrm>
          <a:custGeom>
            <a:avLst/>
            <a:gdLst>
              <a:gd name="connsiteX0" fmla="*/ 4740275 w 4740275"/>
              <a:gd name="connsiteY0" fmla="*/ 3183477 h 3571799"/>
              <a:gd name="connsiteX1" fmla="*/ 4740275 w 4740275"/>
              <a:gd name="connsiteY1" fmla="*/ 0 h 3571799"/>
              <a:gd name="connsiteX2" fmla="*/ 0 w 4740275"/>
              <a:gd name="connsiteY2" fmla="*/ 0 h 3571799"/>
              <a:gd name="connsiteX3" fmla="*/ 0 w 4740275"/>
              <a:gd name="connsiteY3" fmla="*/ 3183477 h 3571799"/>
              <a:gd name="connsiteX4" fmla="*/ 388323 w 4740275"/>
              <a:gd name="connsiteY4" fmla="*/ 3571799 h 3571799"/>
              <a:gd name="connsiteX5" fmla="*/ 4351952 w 4740275"/>
              <a:gd name="connsiteY5" fmla="*/ 3571799 h 3571799"/>
              <a:gd name="connsiteX6" fmla="*/ 4740275 w 4740275"/>
              <a:gd name="connsiteY6" fmla="*/ 3183477 h 357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0275" h="3571799">
                <a:moveTo>
                  <a:pt x="4740275" y="3183477"/>
                </a:moveTo>
                <a:lnTo>
                  <a:pt x="4740275" y="0"/>
                </a:lnTo>
                <a:lnTo>
                  <a:pt x="0" y="0"/>
                </a:lnTo>
                <a:lnTo>
                  <a:pt x="0" y="3183477"/>
                </a:lnTo>
                <a:cubicBezTo>
                  <a:pt x="0" y="3397941"/>
                  <a:pt x="173858" y="3571799"/>
                  <a:pt x="388323" y="3571799"/>
                </a:cubicBezTo>
                <a:lnTo>
                  <a:pt x="4351952" y="3571799"/>
                </a:lnTo>
                <a:cubicBezTo>
                  <a:pt x="4566417" y="3571799"/>
                  <a:pt x="4740275" y="3397941"/>
                  <a:pt x="4740275" y="3183477"/>
                </a:cubicBezTo>
                <a:close/>
              </a:path>
            </a:pathLst>
          </a:cu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6918" y="1182498"/>
            <a:ext cx="1295432" cy="511554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6901" y="2041568"/>
            <a:ext cx="7760518" cy="4136982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44909BD-7E77-C04E-7991-ABC700FBD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91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‹Nº›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4A41E48-60DE-B173-AE35-D6056054D53E}"/>
              </a:ext>
            </a:extLst>
          </p:cNvPr>
          <p:cNvSpPr/>
          <p:nvPr userDrawn="1"/>
        </p:nvSpPr>
        <p:spPr>
          <a:xfrm>
            <a:off x="568327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197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3197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42EDE7AB-04D5-814E-7EFA-ACED482A74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9330" y="2022788"/>
            <a:ext cx="1795529" cy="704578"/>
          </a:xfrm>
          <a:prstGeom prst="rect">
            <a:avLst/>
          </a:prstGeom>
        </p:spPr>
      </p:pic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9C6C2241-B942-ECB5-0E6A-2D7698D6A8F0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43197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3F340999-69AD-DB60-A16F-21FA2E6696FC}"/>
              </a:ext>
            </a:extLst>
          </p:cNvPr>
          <p:cNvSpPr/>
          <p:nvPr userDrawn="1"/>
        </p:nvSpPr>
        <p:spPr>
          <a:xfrm>
            <a:off x="4342163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F2F5517F-AB01-20C2-CCB2-0C88A4F3CD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7033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92" name="Text Placeholder 13">
            <a:extLst>
              <a:ext uri="{FF2B5EF4-FFF2-40B4-BE49-F238E27FC236}">
                <a16:creationId xmlns:a16="http://schemas.microsoft.com/office/drawing/2014/main" id="{3C950159-F83D-50A3-3F6E-DFF10724D0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7033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F42CCB2-C8A8-0C2C-4891-7002B7CCE6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3166" y="2022788"/>
            <a:ext cx="1795529" cy="704578"/>
          </a:xfrm>
          <a:prstGeom prst="rect">
            <a:avLst/>
          </a:prstGeom>
        </p:spPr>
      </p:pic>
      <p:sp>
        <p:nvSpPr>
          <p:cNvPr id="94" name="Picture Placeholder 76">
            <a:extLst>
              <a:ext uri="{FF2B5EF4-FFF2-40B4-BE49-F238E27FC236}">
                <a16:creationId xmlns:a16="http://schemas.microsoft.com/office/drawing/2014/main" id="{823094DA-013A-ABF1-F8B8-7563EA59A5C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17033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8E7BE84-4700-DDF6-F7A5-BEAAB0C36012}"/>
              </a:ext>
            </a:extLst>
          </p:cNvPr>
          <p:cNvSpPr/>
          <p:nvPr userDrawn="1"/>
        </p:nvSpPr>
        <p:spPr>
          <a:xfrm>
            <a:off x="8116000" y="2373923"/>
            <a:ext cx="3479100" cy="3804627"/>
          </a:xfrm>
          <a:prstGeom prst="roundRect">
            <a:avLst>
              <a:gd name="adj" fmla="val 8192"/>
            </a:avLst>
          </a:prstGeom>
          <a:gradFill>
            <a:gsLst>
              <a:gs pos="99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7A7974EB-99F2-1A2D-D586-EF2FC603A9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0870" y="3294018"/>
            <a:ext cx="2929359" cy="603294"/>
          </a:xfrm>
        </p:spPr>
        <p:txBody>
          <a:bodyPr anchor="ctr" anchorCtr="0">
            <a:normAutofit/>
          </a:bodyPr>
          <a:lstStyle>
            <a:lvl1pPr algn="l">
              <a:defRPr sz="1800"/>
            </a:lvl1pPr>
          </a:lstStyle>
          <a:p>
            <a:pPr lvl="0"/>
            <a:r>
              <a:rPr lang="en-GB" dirty="0"/>
              <a:t>Add short title here</a:t>
            </a:r>
          </a:p>
        </p:txBody>
      </p:sp>
      <p:sp>
        <p:nvSpPr>
          <p:cNvPr id="97" name="Text Placeholder 13">
            <a:extLst>
              <a:ext uri="{FF2B5EF4-FFF2-40B4-BE49-F238E27FC236}">
                <a16:creationId xmlns:a16="http://schemas.microsoft.com/office/drawing/2014/main" id="{9BDDC9BB-336E-BFDB-16AC-F370AEA957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0870" y="3897312"/>
            <a:ext cx="2929359" cy="2281238"/>
          </a:xfrm>
        </p:spPr>
        <p:txBody>
          <a:bodyPr tIns="0" rIns="0" bIns="0"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738FBB97-E815-1419-E5E9-A07D531345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7003" y="2022788"/>
            <a:ext cx="1795529" cy="704578"/>
          </a:xfrm>
          <a:prstGeom prst="rect">
            <a:avLst/>
          </a:prstGeom>
        </p:spPr>
      </p:pic>
      <p:sp>
        <p:nvSpPr>
          <p:cNvPr id="99" name="Picture Placeholder 76">
            <a:extLst>
              <a:ext uri="{FF2B5EF4-FFF2-40B4-BE49-F238E27FC236}">
                <a16:creationId xmlns:a16="http://schemas.microsoft.com/office/drawing/2014/main" id="{27C163F9-3CFD-68EE-E982-EDA860633A6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0870" y="1692320"/>
            <a:ext cx="1423898" cy="1423898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rgbClr val="53FF9B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 kumimoji="0" lang="en-US" sz="1800" b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cs"/>
              </a:defRPr>
            </a:lvl1pPr>
          </a:lstStyle>
          <a:p>
            <a:pPr marR="0" lvl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Image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806D183-50B4-B913-0DD1-C8D62D0E63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94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355837" cy="541337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‹Nº›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31A9DFE-7311-D7E4-2127-822AE78559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7132" y="1604430"/>
            <a:ext cx="4990825" cy="2191815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15C9AD-415F-71F6-46E7-E1CDB6B3A4E5}"/>
              </a:ext>
            </a:extLst>
          </p:cNvPr>
          <p:cNvSpPr/>
          <p:nvPr userDrawn="1"/>
        </p:nvSpPr>
        <p:spPr>
          <a:xfrm rot="5400000" flipH="1">
            <a:off x="2222499" y="-215900"/>
            <a:ext cx="2524125" cy="5832475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2A90-9C49-59DF-94C3-4138BAFF08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357" y="1182498"/>
            <a:ext cx="1295432" cy="511554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4372FC5-DF0F-3FD5-7D02-0B3B00E3CC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0D92767A-0204-5546-6923-4FF933CB8CB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38060" y="1604430"/>
            <a:ext cx="4990825" cy="2191815"/>
          </a:xfrm>
          <a:prstGeom prst="roundRect">
            <a:avLst>
              <a:gd name="adj" fmla="val 6027"/>
            </a:avLst>
          </a:prstGeom>
          <a:solidFill>
            <a:schemeClr val="tx1"/>
          </a:solidFill>
        </p:spPr>
        <p:txBody>
          <a:bodyPr bIns="900000" anchor="ctr" anchorCtr="0">
            <a:normAutofit/>
          </a:bodyPr>
          <a:lstStyle>
            <a:lvl1pPr algn="ctr">
              <a:defRPr sz="1050" b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on the icon to add in an image in the phone frame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A5FBD5-D7E5-7684-15AF-96F381BC0A9D}"/>
              </a:ext>
            </a:extLst>
          </p:cNvPr>
          <p:cNvSpPr/>
          <p:nvPr userDrawn="1"/>
        </p:nvSpPr>
        <p:spPr>
          <a:xfrm rot="5400000" flipH="1">
            <a:off x="8123427" y="-215900"/>
            <a:ext cx="2524125" cy="5832475"/>
          </a:xfrm>
          <a:prstGeom prst="roundRect">
            <a:avLst>
              <a:gd name="adj" fmla="val 8192"/>
            </a:avLst>
          </a:prstGeom>
          <a:noFill/>
          <a:ln w="12700" cap="flat" cmpd="sng" algn="ctr">
            <a:gradFill>
              <a:gsLst>
                <a:gs pos="100000">
                  <a:srgbClr val="53FF9B"/>
                </a:gs>
                <a:gs pos="31000">
                  <a:srgbClr val="53FF9B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68047B-B650-4BBD-3A24-50787451DD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9285" y="1182498"/>
            <a:ext cx="1295432" cy="51155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6DE5AF-CAEB-DAC4-55B2-31CD4129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325" y="4274627"/>
            <a:ext cx="4551130" cy="603294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8CDB72-6DD7-C238-F726-4547A9A15F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6" y="4877921"/>
            <a:ext cx="5159632" cy="1300629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62370D0-895B-94CB-C987-DF0BC3527C45}"/>
              </a:ext>
            </a:extLst>
          </p:cNvPr>
          <p:cNvSpPr/>
          <p:nvPr userDrawn="1"/>
        </p:nvSpPr>
        <p:spPr>
          <a:xfrm rot="5400000">
            <a:off x="5306579" y="3735913"/>
            <a:ext cx="229046" cy="603294"/>
          </a:xfrm>
          <a:custGeom>
            <a:avLst/>
            <a:gdLst>
              <a:gd name="connsiteX0" fmla="*/ 0 w 2430684"/>
              <a:gd name="connsiteY0" fmla="*/ 0 h 4861367"/>
              <a:gd name="connsiteX1" fmla="*/ 2430684 w 2430684"/>
              <a:gd name="connsiteY1" fmla="*/ 2442258 h 4861367"/>
              <a:gd name="connsiteX2" fmla="*/ 23149 w 2430684"/>
              <a:gd name="connsiteY2" fmla="*/ 4861367 h 486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0684" h="4861367">
                <a:moveTo>
                  <a:pt x="0" y="0"/>
                </a:moveTo>
                <a:lnTo>
                  <a:pt x="2430684" y="2442258"/>
                </a:lnTo>
                <a:lnTo>
                  <a:pt x="23149" y="4861367"/>
                </a:lnTo>
              </a:path>
            </a:pathLst>
          </a:custGeom>
          <a:noFill/>
          <a:ln w="9525" cap="rnd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FAD9B3-31DF-4B58-01EB-C586EDC296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89253">
            <a:off x="4987129" y="3924534"/>
            <a:ext cx="561829" cy="221861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A32620-BB7A-DF93-E21A-286E6EE8CA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64044" y="4274627"/>
            <a:ext cx="4531955" cy="603294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B41FE18-6D28-50F1-A992-68B8049602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4045" y="4877921"/>
            <a:ext cx="5131056" cy="1300629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1CAF205-7111-0FBF-F3FF-9EE683F33D39}"/>
              </a:ext>
            </a:extLst>
          </p:cNvPr>
          <p:cNvSpPr/>
          <p:nvPr userDrawn="1"/>
        </p:nvSpPr>
        <p:spPr>
          <a:xfrm rot="5400000">
            <a:off x="11183123" y="3735913"/>
            <a:ext cx="229046" cy="603294"/>
          </a:xfrm>
          <a:custGeom>
            <a:avLst/>
            <a:gdLst>
              <a:gd name="connsiteX0" fmla="*/ 0 w 2430684"/>
              <a:gd name="connsiteY0" fmla="*/ 0 h 4861367"/>
              <a:gd name="connsiteX1" fmla="*/ 2430684 w 2430684"/>
              <a:gd name="connsiteY1" fmla="*/ 2442258 h 4861367"/>
              <a:gd name="connsiteX2" fmla="*/ 23149 w 2430684"/>
              <a:gd name="connsiteY2" fmla="*/ 4861367 h 486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0684" h="4861367">
                <a:moveTo>
                  <a:pt x="0" y="0"/>
                </a:moveTo>
                <a:lnTo>
                  <a:pt x="2430684" y="2442258"/>
                </a:lnTo>
                <a:lnTo>
                  <a:pt x="23149" y="4861367"/>
                </a:lnTo>
              </a:path>
            </a:pathLst>
          </a:custGeom>
          <a:noFill/>
          <a:ln w="9525" cap="rnd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0A5B41-9BDB-0296-1D0C-C576E936AA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89253">
            <a:off x="10853663" y="3916077"/>
            <a:ext cx="561829" cy="221861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0054A8D-DCB2-116A-A196-7DC1CC53C7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7" y="6356350"/>
            <a:ext cx="7789090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47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5FDE2B-BCB1-1AC9-DFF7-6A14E177CA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726" y="2645796"/>
            <a:ext cx="1645194" cy="3035976"/>
          </a:xfrm>
          <a:prstGeom prst="rect">
            <a:avLst/>
          </a:prstGeom>
        </p:spPr>
      </p:pic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2552" t="8854" r="30411" b="30830"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73EFB0B6-A17F-27CD-3AB1-C2BA56E0F7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511" y="1694052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B98A0BC8-C989-24E2-ACF7-D879AB8CD4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19511" y="3217899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36B9CB7A-16ED-AF93-7673-D7188C7E68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19511" y="4741746"/>
            <a:ext cx="5777178" cy="1196320"/>
          </a:xfrm>
        </p:spPr>
        <p:txBody>
          <a:bodyPr tIns="72000" bIns="72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D51A1A-53BF-18CB-0DE4-3CA9C2502BC5}"/>
              </a:ext>
            </a:extLst>
          </p:cNvPr>
          <p:cNvGrpSpPr/>
          <p:nvPr userDrawn="1"/>
        </p:nvGrpSpPr>
        <p:grpSpPr>
          <a:xfrm>
            <a:off x="5622351" y="2798893"/>
            <a:ext cx="6297836" cy="511554"/>
            <a:chOff x="423392" y="2983348"/>
            <a:chExt cx="6297836" cy="51155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0170AF9-7BD2-BB4C-804B-FD8AACEAA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6A89B04-1DFB-BB65-7387-387750F3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9DCB2D-F5A5-8B7C-ECEB-097DC525FDE3}"/>
              </a:ext>
            </a:extLst>
          </p:cNvPr>
          <p:cNvGrpSpPr/>
          <p:nvPr userDrawn="1"/>
        </p:nvGrpSpPr>
        <p:grpSpPr>
          <a:xfrm>
            <a:off x="5622351" y="4322893"/>
            <a:ext cx="6297836" cy="511554"/>
            <a:chOff x="423392" y="2983348"/>
            <a:chExt cx="6297836" cy="51155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74BAB1-4381-9800-D2EA-178A08D0E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53B2AEB-706C-EF62-7B29-F0A131BA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300428A-C2A1-982E-7AD1-32E89E3D9D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22335" y="6356350"/>
            <a:ext cx="4497479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8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2552" t="8854" r="30411" b="30830"/>
          <a:stretch/>
        </p:blipFill>
        <p:spPr>
          <a:xfrm>
            <a:off x="8292891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796098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42154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9DCB2D-F5A5-8B7C-ECEB-097DC525FDE3}"/>
              </a:ext>
            </a:extLst>
          </p:cNvPr>
          <p:cNvGrpSpPr/>
          <p:nvPr userDrawn="1"/>
        </p:nvGrpSpPr>
        <p:grpSpPr>
          <a:xfrm>
            <a:off x="-179291" y="5276250"/>
            <a:ext cx="8333983" cy="511554"/>
            <a:chOff x="423392" y="2983348"/>
            <a:chExt cx="6297836" cy="51155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74BAB1-4381-9800-D2EA-178A08D0E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28" y="3239125"/>
              <a:ext cx="6156000" cy="0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53B2AEB-706C-EF62-7B29-F0A131BA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995843-3A7A-ABAC-38B6-DE89BBF6DB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559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674C215-B237-A985-6E13-2C79783706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559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841EA15-1E97-BF5F-7C0E-2734FC56AA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78358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8843183-5923-C50D-1D79-2163AFD52F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78358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297DBBC-8CC4-DAED-7816-D1C73A7F6D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158" y="1721224"/>
            <a:ext cx="2083924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F8CAEAF-469A-5641-E5F6-E1245A7B3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69158" y="2638125"/>
            <a:ext cx="2083924" cy="263811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98A1F55-557B-1256-9308-1B683BB6A4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327" y="6356350"/>
            <a:ext cx="7284755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0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3964-C019-F547-9CA9-1D83E3422C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325" y="1438275"/>
            <a:ext cx="6468095" cy="216602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Add presentation title here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CEF30-5D62-FDDA-E107-328B453B4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25" y="3626879"/>
            <a:ext cx="6468095" cy="1059470"/>
          </a:xfrm>
        </p:spPr>
        <p:txBody>
          <a:bodyPr/>
          <a:lstStyle>
            <a:lvl1pPr marL="0" indent="0" algn="l">
              <a:buNone/>
              <a:defRPr sz="24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00554942-6B65-F928-2194-03E37E7F34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F527EA3-E187-D9F3-3081-E8836FA46F5D}"/>
              </a:ext>
            </a:extLst>
          </p:cNvPr>
          <p:cNvGrpSpPr/>
          <p:nvPr userDrawn="1"/>
        </p:nvGrpSpPr>
        <p:grpSpPr>
          <a:xfrm>
            <a:off x="6015992" y="-312938"/>
            <a:ext cx="6835727" cy="7682593"/>
            <a:chOff x="6015992" y="-312938"/>
            <a:chExt cx="6835727" cy="7682593"/>
          </a:xfrm>
        </p:grpSpPr>
        <p:pic>
          <p:nvPicPr>
            <p:cNvPr id="29" name="Picture 28" descr="A cell phone with a screen showing the time and time&#10;&#10;Description automatically generated with medium confidence">
              <a:extLst>
                <a:ext uri="{FF2B5EF4-FFF2-40B4-BE49-F238E27FC236}">
                  <a16:creationId xmlns:a16="http://schemas.microsoft.com/office/drawing/2014/main" id="{EE46E980-25B3-03AE-01C8-633D3CCCFB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755747">
              <a:off x="6015992" y="-312938"/>
              <a:ext cx="6835727" cy="7682593"/>
            </a:xfrm>
            <a:custGeom>
              <a:avLst/>
              <a:gdLst>
                <a:gd name="connsiteX0" fmla="*/ 0 w 6835727"/>
                <a:gd name="connsiteY0" fmla="*/ 989646 h 7682593"/>
                <a:gd name="connsiteX1" fmla="*/ 4428954 w 6835727"/>
                <a:gd name="connsiteY1" fmla="*/ 0 h 7682593"/>
                <a:gd name="connsiteX2" fmla="*/ 5385691 w 6835727"/>
                <a:gd name="connsiteY2" fmla="*/ 0 h 7682593"/>
                <a:gd name="connsiteX3" fmla="*/ 6835727 w 6835727"/>
                <a:gd name="connsiteY3" fmla="*/ 6489332 h 7682593"/>
                <a:gd name="connsiteX4" fmla="*/ 1495534 w 6835727"/>
                <a:gd name="connsiteY4" fmla="*/ 7682593 h 768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5727" h="7682593">
                  <a:moveTo>
                    <a:pt x="0" y="989646"/>
                  </a:moveTo>
                  <a:lnTo>
                    <a:pt x="4428954" y="0"/>
                  </a:lnTo>
                  <a:lnTo>
                    <a:pt x="5385691" y="0"/>
                  </a:lnTo>
                  <a:lnTo>
                    <a:pt x="6835727" y="6489332"/>
                  </a:lnTo>
                  <a:lnTo>
                    <a:pt x="1495534" y="7682593"/>
                  </a:lnTo>
                  <a:close/>
                </a:path>
              </a:pathLst>
            </a:cu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83FFEFB-CA53-6823-1F3A-4ED9C36FF6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6204336">
              <a:off x="7161924" y="4365085"/>
              <a:ext cx="1568685" cy="619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419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04C6979A-6CC2-AA01-2004-C9B228B71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83"/>
          <a:stretch/>
        </p:blipFill>
        <p:spPr>
          <a:xfrm>
            <a:off x="4" y="0"/>
            <a:ext cx="12191996" cy="6858000"/>
          </a:xfrm>
          <a:prstGeom prst="rect">
            <a:avLst/>
          </a:prstGeom>
        </p:spPr>
      </p:pic>
      <p:pic>
        <p:nvPicPr>
          <p:cNvPr id="20" name="Picture 19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6B64265B-6CFA-F5B8-1031-794A9333A5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31" t="6172" r="-10965"/>
          <a:stretch/>
        </p:blipFill>
        <p:spPr>
          <a:xfrm rot="10800000">
            <a:off x="0" y="374696"/>
            <a:ext cx="10039970" cy="6483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350" y="6356350"/>
            <a:ext cx="3133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2552" t="8854" r="30411" b="30830"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pic>
        <p:nvPicPr>
          <p:cNvPr id="12" name="Picture 11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8B29B39E-BCBD-0EC7-9DD4-D273C2D3C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5158" t="8854" r="30412" b="30830"/>
          <a:stretch/>
        </p:blipFill>
        <p:spPr>
          <a:xfrm>
            <a:off x="0" y="921581"/>
            <a:ext cx="7356581" cy="5936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7B079-E3A7-8E32-6361-398D8A52128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14563" y="2058943"/>
            <a:ext cx="1681966" cy="664193"/>
          </a:xfrm>
          <a:prstGeom prst="rect">
            <a:avLst/>
          </a:prstGeom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2733AFE1-642E-19B7-B41D-1FBD419757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619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08FB64F-7BAC-963C-506B-9738B6473B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59507" y="1934224"/>
            <a:ext cx="4135593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ABEE995B-BEA9-248C-8744-BEB877FBC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9507" y="2860695"/>
            <a:ext cx="4135593" cy="331785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D3EA0F8-C9FD-105C-CFB4-B4263EBD5F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9507" y="6356350"/>
            <a:ext cx="3609502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10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ne 4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6604ED46-73F3-153B-DAE6-8F9FD2270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31" t="6172" r="-10965"/>
          <a:stretch/>
        </p:blipFill>
        <p:spPr>
          <a:xfrm rot="10800000">
            <a:off x="0" y="374696"/>
            <a:ext cx="10039970" cy="648368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4C623C-2897-F24D-CB4C-744679D26F56}"/>
              </a:ext>
            </a:extLst>
          </p:cNvPr>
          <p:cNvSpPr/>
          <p:nvPr userDrawn="1"/>
        </p:nvSpPr>
        <p:spPr>
          <a:xfrm rot="5400000" flipH="1">
            <a:off x="7384234" y="1774029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A82938-7756-52EC-8B73-74259D4B9067}"/>
              </a:ext>
            </a:extLst>
          </p:cNvPr>
          <p:cNvSpPr/>
          <p:nvPr userDrawn="1"/>
        </p:nvSpPr>
        <p:spPr>
          <a:xfrm rot="5400000" flipH="1">
            <a:off x="7384234" y="314506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5D48AE3-3B4F-82BA-09A8-FBFEB5ECB3E1}"/>
              </a:ext>
            </a:extLst>
          </p:cNvPr>
          <p:cNvSpPr/>
          <p:nvPr userDrawn="1"/>
        </p:nvSpPr>
        <p:spPr>
          <a:xfrm rot="5400000" flipH="1">
            <a:off x="7384233" y="-1130134"/>
            <a:ext cx="1082985" cy="7370380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55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9" name="Picture 18" descr="A bright green light in the dark&#10;&#10;Description automatically generated">
            <a:extLst>
              <a:ext uri="{FF2B5EF4-FFF2-40B4-BE49-F238E27FC236}">
                <a16:creationId xmlns:a16="http://schemas.microsoft.com/office/drawing/2014/main" id="{04C6979A-6CC2-AA01-2004-C9B228B71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83"/>
          <a:stretch/>
        </p:blipFill>
        <p:spPr>
          <a:xfrm>
            <a:off x="4" y="0"/>
            <a:ext cx="121919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287743" cy="54056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350" y="6356350"/>
            <a:ext cx="3133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906463"/>
            <a:ext cx="10287743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935A1999-2F4F-453A-F15F-1248D2C12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pic>
        <p:nvPicPr>
          <p:cNvPr id="14" name="Picture 13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5FD31788-8350-56AB-039C-FA57823B7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2552" t="8854" r="30411" b="30830"/>
          <a:stretch/>
        </p:blipFill>
        <p:spPr>
          <a:xfrm>
            <a:off x="346049" y="921581"/>
            <a:ext cx="3645225" cy="5936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4B012B-67A1-9944-B01C-2913121A53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49256" y="2058943"/>
            <a:ext cx="1681966" cy="664193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36FF5C74-DE25-1D9B-30D6-B8EBFD6377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5312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pic>
        <p:nvPicPr>
          <p:cNvPr id="12" name="Picture 11" descr="A cell phone with a green border&#10;&#10;Description automatically generated">
            <a:extLst>
              <a:ext uri="{FF2B5EF4-FFF2-40B4-BE49-F238E27FC236}">
                <a16:creationId xmlns:a16="http://schemas.microsoft.com/office/drawing/2014/main" id="{8B29B39E-BCBD-0EC7-9DD4-D273C2D3C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92" t="8854" r="30411" b="30830"/>
          <a:stretch/>
        </p:blipFill>
        <p:spPr>
          <a:xfrm>
            <a:off x="595312" y="921581"/>
            <a:ext cx="6761269" cy="5936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7B079-E3A7-8E32-6361-398D8A52128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14563" y="2058943"/>
            <a:ext cx="1681966" cy="664193"/>
          </a:xfrm>
          <a:prstGeom prst="rect">
            <a:avLst/>
          </a:prstGeom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2733AFE1-642E-19B7-B41D-1FBD419757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60619" y="1474237"/>
            <a:ext cx="3062288" cy="5379094"/>
          </a:xfrm>
          <a:prstGeom prst="round2SameRect">
            <a:avLst>
              <a:gd name="adj1" fmla="val 15851"/>
              <a:gd name="adj2" fmla="val 0"/>
            </a:avLst>
          </a:prstGeom>
          <a:solidFill>
            <a:schemeClr val="tx1"/>
          </a:solidFill>
        </p:spPr>
        <p:txBody>
          <a:bodyPr bIns="936000" anchor="ctr" anchorCtr="0">
            <a:normAutofit/>
          </a:bodyPr>
          <a:lstStyle>
            <a:lvl1pPr algn="ctr">
              <a:defRPr sz="1200" b="0"/>
            </a:lvl1pPr>
          </a:lstStyle>
          <a:p>
            <a:r>
              <a:rPr lang="en-US" dirty="0"/>
              <a:t>Click to add an image into the phone placeholder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D457A99-2AE7-5282-8B36-07E7A7404D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55571" y="2013177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895B3AE2-3074-9A7C-8BAB-877E547F1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55571" y="3462835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F4BF507E-827D-568C-99C0-8B24368F70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55571" y="4934796"/>
            <a:ext cx="3645224" cy="1068489"/>
          </a:xfrm>
        </p:spPr>
        <p:txBody>
          <a:bodyPr anchor="ctr" anchorCtr="0">
            <a:no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C0377E8-5D32-4344-893A-4EA40DAA04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9507" y="6356350"/>
            <a:ext cx="3609502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08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EF567FB9-1942-79F5-E824-B23719A08B53}"/>
              </a:ext>
            </a:extLst>
          </p:cNvPr>
          <p:cNvSpPr/>
          <p:nvPr userDrawn="1"/>
        </p:nvSpPr>
        <p:spPr>
          <a:xfrm>
            <a:off x="568325" y="1438275"/>
            <a:ext cx="11026775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DB989-9983-70CF-D9EF-E0D8E7C81B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82" y="1191571"/>
            <a:ext cx="1295432" cy="511554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4307789-638C-77AD-BE7A-89D12C9308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3914" y="5419725"/>
            <a:ext cx="2432242" cy="741988"/>
          </a:xfrm>
        </p:spPr>
        <p:txBody>
          <a:bodyPr lIns="0" tIns="0" rIns="0" bIns="0" anchor="t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9CCEA5-10A6-CF20-A6E4-5C1B1E8032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69112" y="5419725"/>
            <a:ext cx="7579074" cy="741988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4006C801-40A7-9ACB-80D4-8E62B93F5C56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807303" y="1703387"/>
            <a:ext cx="10524272" cy="3311109"/>
          </a:xfr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8D7B75-5B78-74D8-876F-255C87385A2D}"/>
              </a:ext>
            </a:extLst>
          </p:cNvPr>
          <p:cNvCxnSpPr>
            <a:cxnSpLocks/>
          </p:cNvCxnSpPr>
          <p:nvPr userDrawn="1"/>
        </p:nvCxnSpPr>
        <p:spPr>
          <a:xfrm flipH="1">
            <a:off x="823914" y="5128797"/>
            <a:ext cx="10772774" cy="0"/>
          </a:xfrm>
          <a:prstGeom prst="line">
            <a:avLst/>
          </a:prstGeom>
          <a:ln w="9525">
            <a:gradFill>
              <a:gsLst>
                <a:gs pos="35000">
                  <a:srgbClr val="48FF9B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9DF322-6F30-F83F-ED1B-EAD44DD39D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325" y="6356350"/>
            <a:ext cx="8009618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13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316926" cy="54056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D3564-B138-614F-A05A-38C03EE90E0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025928-B9FD-C7AA-179F-35660991DA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6" y="906463"/>
            <a:ext cx="10316926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8FFC0020-326F-88B8-7F83-305EBDC7E7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EF567FB9-1942-79F5-E824-B23719A08B53}"/>
              </a:ext>
            </a:extLst>
          </p:cNvPr>
          <p:cNvSpPr/>
          <p:nvPr userDrawn="1"/>
        </p:nvSpPr>
        <p:spPr>
          <a:xfrm>
            <a:off x="6096000" y="1438275"/>
            <a:ext cx="5499100" cy="4740275"/>
          </a:xfrm>
          <a:prstGeom prst="round2SameRect">
            <a:avLst>
              <a:gd name="adj1" fmla="val 6118"/>
              <a:gd name="adj2" fmla="val 0"/>
            </a:avLst>
          </a:prstGeom>
          <a:gradFill>
            <a:gsLst>
              <a:gs pos="100000">
                <a:srgbClr val="003457">
                  <a:alpha val="0"/>
                </a:srgbClr>
              </a:gs>
              <a:gs pos="0">
                <a:srgbClr val="003457">
                  <a:alpha val="50000"/>
                </a:srgbClr>
              </a:gs>
            </a:gsLst>
            <a:lin ang="5400000" scaled="1"/>
          </a:gradFill>
          <a:ln w="12700" cap="flat" cmpd="sng" algn="ctr">
            <a:gradFill>
              <a:gsLst>
                <a:gs pos="100000">
                  <a:srgbClr val="53FF9B">
                    <a:alpha val="0"/>
                  </a:srgbClr>
                </a:gs>
                <a:gs pos="0">
                  <a:srgbClr val="48FF9B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DB989-9983-70CF-D9EF-E0D8E7C81B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1191571"/>
            <a:ext cx="1295432" cy="511554"/>
          </a:xfrm>
          <a:prstGeom prst="rect">
            <a:avLst/>
          </a:prstGeom>
        </p:spPr>
      </p:pic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4006C801-40A7-9ACB-80D4-8E62B93F5C56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6435919" y="1703388"/>
            <a:ext cx="4819263" cy="4475162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A4D3C7D9-4E72-8ADC-703A-EAD3B240B4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559" y="1721224"/>
            <a:ext cx="2534782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B23CC11-F41D-7E8F-7258-4EAC72C1B2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559" y="2638125"/>
            <a:ext cx="2534782" cy="354042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E303BFB7-8ACE-2287-9584-48CDD88E44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41779" y="1721224"/>
            <a:ext cx="2534782" cy="916901"/>
          </a:xfrm>
        </p:spPr>
        <p:txBody>
          <a:bodyPr anchor="ctr" anchorCtr="0">
            <a:norm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3F6FA235-5D7C-D834-40F0-3B66C3F4E11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41779" y="2638125"/>
            <a:ext cx="2534782" cy="3540425"/>
          </a:xfrm>
        </p:spPr>
        <p:txBody>
          <a:bodyPr tIns="0" rIns="0" bIns="0" anchor="t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paragraph text here. Stay within the text box. Increase or decrease font size as needed.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B6D2D9B-9F2F-6D19-AF9E-4D014D07A3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325" y="6356350"/>
            <a:ext cx="8009618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39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9F655-3E4F-AA71-FC95-314ADE55DB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Picture 4" descr="A green and white logo&#10;&#10;Description automatically generated">
            <a:extLst>
              <a:ext uri="{FF2B5EF4-FFF2-40B4-BE49-F238E27FC236}">
                <a16:creationId xmlns:a16="http://schemas.microsoft.com/office/drawing/2014/main" id="{D1227B57-0955-D5A3-593A-25539929B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05609"/>
            <a:ext cx="2656029" cy="164141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7D0D1CF-2D6B-E135-5965-6E398111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3980484"/>
            <a:ext cx="4781888" cy="2198065"/>
          </a:xfrm>
        </p:spPr>
        <p:txBody>
          <a:bodyPr anchor="ctr" anchorCtr="0">
            <a:noAutofit/>
          </a:bodyPr>
          <a:lstStyle>
            <a:lvl1pPr algn="l">
              <a:defRPr sz="7200"/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C8EB0DA-4551-0F6C-380D-A305185930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4603147"/>
            <a:ext cx="4137498" cy="540867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400" b="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 CONTACT DETAILS HERE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696568-2129-24B0-76E9-68479D19A0B2}"/>
              </a:ext>
            </a:extLst>
          </p:cNvPr>
          <p:cNvGrpSpPr/>
          <p:nvPr userDrawn="1"/>
        </p:nvGrpSpPr>
        <p:grpSpPr>
          <a:xfrm rot="5400000">
            <a:off x="4552580" y="4752246"/>
            <a:ext cx="2341052" cy="511554"/>
            <a:chOff x="423392" y="2983348"/>
            <a:chExt cx="2341052" cy="51155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E3E349-5EE1-981D-1DB3-7F2F3A3B5D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664836" y="2139517"/>
              <a:ext cx="0" cy="2199217"/>
            </a:xfrm>
            <a:prstGeom prst="line">
              <a:avLst/>
            </a:prstGeom>
            <a:ln w="9525">
              <a:gradFill>
                <a:gsLst>
                  <a:gs pos="35000">
                    <a:srgbClr val="48FF9B"/>
                  </a:gs>
                  <a:gs pos="100000">
                    <a:schemeClr val="accent1">
                      <a:alpha val="0"/>
                    </a:scheme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95E266-9267-5C23-2D92-EF314BD80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392" y="2983348"/>
              <a:ext cx="1295432" cy="511554"/>
            </a:xfrm>
            <a:prstGeom prst="rect">
              <a:avLst/>
            </a:prstGeom>
          </p:spPr>
        </p:pic>
      </p:grp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6E3ABDB7-9495-F9DE-DC8B-7ACA3F1D60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9" y="5234115"/>
            <a:ext cx="413749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more details here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E58220C-1BC9-BA94-8C82-62A1D0004B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325" y="6356350"/>
            <a:ext cx="8009618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1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604C512-E4EF-1C52-FF08-46019F3C79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92830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04C512-E4EF-1C52-FF08-46019F3C79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8214B37C-9E2F-5685-AD23-4FCD04DE0F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325" y="1888802"/>
            <a:ext cx="6812288" cy="176879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tabLst>
                <a:tab pos="5683109" algn="l"/>
              </a:tabLst>
              <a:defRPr lang="en-GB" sz="7200" b="1" i="0" kern="1200" spc="0" baseline="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5683109" algn="l"/>
              </a:tabLst>
              <a:defRPr lang="en-GB" sz="5867" b="1" kern="1200" spc="-133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2pPr>
            <a:lvl3pPr marL="0" indent="0"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5683109" algn="l"/>
              </a:tabLst>
              <a:defRPr lang="en-GB" sz="5867" b="1" kern="1200" spc="-133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3pPr>
          </a:lstStyle>
          <a:p>
            <a:pPr lvl="0"/>
            <a:r>
              <a:rPr lang="en-GB" dirty="0"/>
              <a:t>Main title </a:t>
            </a:r>
            <a:br>
              <a:rPr lang="en-GB" dirty="0"/>
            </a:br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BD0D43D-6BB4-662C-F398-24B981F52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325" y="3913975"/>
            <a:ext cx="6407149" cy="67775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9585" rtl="0" eaLnBrk="1" latinLnBrk="0" hangingPunct="1">
              <a:buNone/>
              <a:defRPr lang="en-GB" sz="2933" b="0" i="0" kern="1200" dirty="0" smtClean="0">
                <a:solidFill>
                  <a:srgbClr val="48FF9B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609585" rtl="0" eaLnBrk="1" latinLnBrk="0" hangingPunct="1">
              <a:buNone/>
              <a:defRPr lang="en-GB" sz="3200" kern="1200" dirty="0" smtClean="0">
                <a:solidFill>
                  <a:srgbClr val="00A19B"/>
                </a:solidFill>
                <a:latin typeface="+mn-lt"/>
                <a:ea typeface="+mn-ea"/>
                <a:cs typeface="+mn-cs"/>
              </a:defRPr>
            </a:lvl2pPr>
            <a:lvl3pPr marL="0" indent="0" algn="l" defTabSz="609585" rtl="0" eaLnBrk="1" latinLnBrk="0" hangingPunct="1">
              <a:buNone/>
              <a:defRPr lang="en-GB" sz="3200" kern="1200" dirty="0" smtClean="0">
                <a:solidFill>
                  <a:srgbClr val="00A19B"/>
                </a:solidFill>
                <a:latin typeface="+mn-lt"/>
                <a:ea typeface="+mn-ea"/>
                <a:cs typeface="+mn-cs"/>
              </a:defRPr>
            </a:lvl3pPr>
            <a:lvl4pPr marL="0" indent="0" algn="l" defTabSz="609585" rtl="0" eaLnBrk="1" latinLnBrk="0" hangingPunct="1">
              <a:buNone/>
              <a:defRPr lang="en-GB" sz="3200" kern="1200" dirty="0" smtClean="0">
                <a:solidFill>
                  <a:srgbClr val="00A19B"/>
                </a:solidFill>
                <a:latin typeface="+mn-lt"/>
                <a:ea typeface="+mn-ea"/>
                <a:cs typeface="+mn-cs"/>
              </a:defRPr>
            </a:lvl4pPr>
            <a:lvl5pPr marL="0" indent="0" algn="l" defTabSz="609585" rtl="0" eaLnBrk="1" latinLnBrk="0" hangingPunct="1">
              <a:buNone/>
              <a:defRPr lang="en-US" sz="3200" kern="1200" dirty="0">
                <a:solidFill>
                  <a:srgbClr val="00A19B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Presentation sub heading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9ADF2F-4498-CF2E-2943-CA7A3E0E8A41}"/>
              </a:ext>
            </a:extLst>
          </p:cNvPr>
          <p:cNvGrpSpPr/>
          <p:nvPr userDrawn="1"/>
        </p:nvGrpSpPr>
        <p:grpSpPr>
          <a:xfrm>
            <a:off x="7579357" y="544800"/>
            <a:ext cx="4339636" cy="6313194"/>
            <a:chOff x="7579357" y="544800"/>
            <a:chExt cx="4339636" cy="6313194"/>
          </a:xfrm>
        </p:grpSpPr>
        <p:pic>
          <p:nvPicPr>
            <p:cNvPr id="3" name="Picture 2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A15186F3-C92C-4FCE-40D0-3492B4DF40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79357" y="544800"/>
              <a:ext cx="4339636" cy="631319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009552-A0A1-D6CE-89EB-91DBF55FB3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7280187" y="4641340"/>
              <a:ext cx="1681966" cy="664193"/>
            </a:xfrm>
            <a:prstGeom prst="rect">
              <a:avLst/>
            </a:prstGeom>
          </p:spPr>
        </p:pic>
      </p:grpSp>
      <p:pic>
        <p:nvPicPr>
          <p:cNvPr id="2" name="Picture 1" descr="A green and white logo&#10;&#10;Description automatically generated">
            <a:extLst>
              <a:ext uri="{FF2B5EF4-FFF2-40B4-BE49-F238E27FC236}">
                <a16:creationId xmlns:a16="http://schemas.microsoft.com/office/drawing/2014/main" id="{E35AF540-19E4-C1F7-86C8-08932567F32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60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D3EB4A-1431-1665-96CD-C66C2948DA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3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E637479-6951-ED17-3908-7817BFE68D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74F76FD-3B3C-F469-DEA3-C503C38737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1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ACF3-802A-DBF1-0BCF-5BFE3F583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7B752595-9AFD-0A39-8506-261D4CAD7B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3D024D4-6933-A403-7056-4937494837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AB5E26E-21FF-BC33-73EE-486EE11CD8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12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80686AD0-1CF7-BCB6-FBA4-4C61A9991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9614" y="1891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28A06EDB-E02F-295B-6A97-B530B0805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9614" y="3415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C5F0F427-0F46-4572-851A-0F471C1C5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9614" y="4950433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defRPr lang="en-GB" sz="180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F66A9-0375-0C36-14B6-DF3550A5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‹Nº›</a:t>
            </a:fld>
            <a:endParaRPr lang="en-US"/>
          </a:p>
        </p:txBody>
      </p:sp>
      <p:pic>
        <p:nvPicPr>
          <p:cNvPr id="3" name="Picture 2" descr="A green and white logo&#10;&#10;Description automatically generated">
            <a:extLst>
              <a:ext uri="{FF2B5EF4-FFF2-40B4-BE49-F238E27FC236}">
                <a16:creationId xmlns:a16="http://schemas.microsoft.com/office/drawing/2014/main" id="{C3C38BE1-F840-F595-26B9-87082A0F2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9009" y="365126"/>
            <a:ext cx="526091" cy="325122"/>
          </a:xfrm>
          <a:prstGeom prst="rect">
            <a:avLst/>
          </a:prstGeo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F9E879A-21B3-D3C1-813A-F6D5CDCA76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325" y="1891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151BAC4F-395F-D1B1-BE4F-23F4404234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325" y="3415144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9FBCA576-B80A-BC89-23D6-404505EEC8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325" y="4950433"/>
            <a:ext cx="2335213" cy="66675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 lang="en-GB" smtClean="0"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 lang="en-GB" sz="1800" smtClean="0"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 lang="en-US" sz="1800">
                <a:solidFill>
                  <a:schemeClr val="lt1"/>
                </a:solidFill>
                <a:latin typeface="+mn-lt"/>
                <a:cs typeface="+mn-cs"/>
              </a:defRPr>
            </a:lvl5pPr>
          </a:lstStyle>
          <a:p>
            <a:pPr lvl="0" algn="ctr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BBA86B9-09E6-D0D5-B88B-CE7E31678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4419" y="1839850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54B9DB6E-B728-8A86-02AC-DCD65B3BEB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4419" y="2212383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22DCAA7F-65C3-27A1-9B5B-BD4D0FF881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4419" y="3329983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1694562-952A-1800-9521-D7D9E28F13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4419" y="3702516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1" name="Text Placeholder 46">
            <a:extLst>
              <a:ext uri="{FF2B5EF4-FFF2-40B4-BE49-F238E27FC236}">
                <a16:creationId xmlns:a16="http://schemas.microsoft.com/office/drawing/2014/main" id="{40254814-8442-3DE5-5F4D-8423C8F64F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4419" y="4853983"/>
            <a:ext cx="1804988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66FED2A1-6468-F3FF-2AD9-70283C4335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04419" y="5226516"/>
            <a:ext cx="1804988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C68F025B-4D46-9FDC-384F-10A60DC64D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8999" y="1839850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C8B41C5D-9D7C-5726-5555-C1DC1272D6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999" y="2212383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F80DE9D6-A4DC-F771-2928-522687B2CB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58999" y="3329983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6" name="Text Placeholder 46">
            <a:extLst>
              <a:ext uri="{FF2B5EF4-FFF2-40B4-BE49-F238E27FC236}">
                <a16:creationId xmlns:a16="http://schemas.microsoft.com/office/drawing/2014/main" id="{273DA242-B601-6648-3C13-04A0C75A5FB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8999" y="3702516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7" name="Text Placeholder 46">
            <a:extLst>
              <a:ext uri="{FF2B5EF4-FFF2-40B4-BE49-F238E27FC236}">
                <a16:creationId xmlns:a16="http://schemas.microsoft.com/office/drawing/2014/main" id="{2C55B33F-A322-B783-36FB-68DD133009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8999" y="4853983"/>
            <a:ext cx="3236101" cy="341312"/>
          </a:xfrm>
        </p:spPr>
        <p:txBody>
          <a:bodyPr anchor="ctr" anchorCtr="0">
            <a:normAutofit/>
          </a:bodyPr>
          <a:lstStyle>
            <a:lvl1pPr>
              <a:defRPr sz="1800"/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8" name="Text Placeholder 46">
            <a:extLst>
              <a:ext uri="{FF2B5EF4-FFF2-40B4-BE49-F238E27FC236}">
                <a16:creationId xmlns:a16="http://schemas.microsoft.com/office/drawing/2014/main" id="{E8161410-E23E-74FA-82DC-F6D2867D5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58999" y="5226516"/>
            <a:ext cx="3236101" cy="511259"/>
          </a:xfrm>
        </p:spPr>
        <p:txBody>
          <a:bodyPr anchor="t" anchorCtr="0">
            <a:normAutofit/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DDB41B-7F8F-97DD-9C4E-80C109ED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7FF9429-3865-55E8-1C88-9822AA055ED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8326" y="906463"/>
            <a:ext cx="10258560" cy="41751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dirty="0"/>
              <a:t>Click to add subheading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4AD3F0-1F15-6283-800E-B3E89397081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8326" y="6356350"/>
            <a:ext cx="8009617" cy="367052"/>
          </a:xfrm>
        </p:spPr>
        <p:txBody>
          <a:bodyPr anchor="ctr" anchorCtr="0">
            <a:normAutofit/>
          </a:bodyPr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6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D11721E2-C686-A98F-C6FD-D964277D4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6E85E84-E5E7-4A8A-A1F8-9A2E81B84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6" y="1993106"/>
            <a:ext cx="5803900" cy="2871788"/>
          </a:xfrm>
        </p:spPr>
        <p:txBody>
          <a:bodyPr anchor="ctr" anchorCtr="0">
            <a:noAutofit/>
          </a:bodyPr>
          <a:lstStyle>
            <a:lvl1pPr>
              <a:defRPr sz="4400" b="0"/>
            </a:lvl1pPr>
          </a:lstStyle>
          <a:p>
            <a:r>
              <a:rPr lang="en-GB" dirty="0"/>
              <a:t>Statement paragraph goes here. Keep text short. Use peppermint green to highlight.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1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D11721E2-C686-A98F-C6FD-D964277D46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25" y="5717081"/>
            <a:ext cx="958395" cy="5922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6E85E84-E5E7-4A8A-A1F8-9A2E81B84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325" y="3184574"/>
            <a:ext cx="11028363" cy="540565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n-GB" dirty="0"/>
              <a:t>Section break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0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7B11059-715D-1D50-23E9-9B25BE98D8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44835075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7772400" imgH="10058400" progId="TCLayout.ActiveDocument.1">
                  <p:embed/>
                </p:oleObj>
              </mc:Choice>
              <mc:Fallback>
                <p:oleObj name="think-cell Slide" r:id="rId28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44997-2441-3549-C698-8272EB28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1028363" cy="928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F6727-82E5-B109-35FE-DFE80FEC2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325" y="1438275"/>
            <a:ext cx="11028363" cy="4738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50CBE-35AF-B0A0-0258-B32CA8B8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348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7D3564-B138-614F-A05A-38C03EE90E0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48A4540-17A6-04FE-2466-6F9E058C4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6356350"/>
            <a:ext cx="7241082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4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7" r:id="rId3"/>
    <p:sldLayoutId id="2147483684" r:id="rId4"/>
    <p:sldLayoutId id="2147483685" r:id="rId5"/>
    <p:sldLayoutId id="2147483686" r:id="rId6"/>
    <p:sldLayoutId id="2147483666" r:id="rId7"/>
    <p:sldLayoutId id="2147483667" r:id="rId8"/>
    <p:sldLayoutId id="2147483656" r:id="rId9"/>
    <p:sldLayoutId id="2147483668" r:id="rId10"/>
    <p:sldLayoutId id="2147483661" r:id="rId11"/>
    <p:sldLayoutId id="2147483669" r:id="rId12"/>
    <p:sldLayoutId id="2147483660" r:id="rId13"/>
    <p:sldLayoutId id="2147483654" r:id="rId14"/>
    <p:sldLayoutId id="2147483670" r:id="rId15"/>
    <p:sldLayoutId id="2147483671" r:id="rId16"/>
    <p:sldLayoutId id="2147483672" r:id="rId17"/>
    <p:sldLayoutId id="2147483662" r:id="rId18"/>
    <p:sldLayoutId id="2147483673" r:id="rId19"/>
    <p:sldLayoutId id="2147483675" r:id="rId20"/>
    <p:sldLayoutId id="2147483674" r:id="rId21"/>
    <p:sldLayoutId id="2147483664" r:id="rId22"/>
    <p:sldLayoutId id="2147483676" r:id="rId23"/>
    <p:sldLayoutId id="2147483678" r:id="rId24"/>
    <p:sldLayoutId id="2147483679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i="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2250" indent="-21113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445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6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223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4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1688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stem Font Regular"/>
        <a:buChar char="-"/>
        <a:tabLst/>
        <a:defRPr sz="14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92" userDrawn="1">
          <p15:clr>
            <a:srgbClr val="F26B43"/>
          </p15:clr>
        </p15:guide>
        <p15:guide id="2" pos="358" userDrawn="1">
          <p15:clr>
            <a:srgbClr val="F26B43"/>
          </p15:clr>
        </p15:guide>
        <p15:guide id="3" orient="horz" pos="218" userDrawn="1">
          <p15:clr>
            <a:srgbClr val="F26B43"/>
          </p15:clr>
        </p15:guide>
        <p15:guide id="4" pos="7305" userDrawn="1">
          <p15:clr>
            <a:srgbClr val="F26B43"/>
          </p15:clr>
        </p15:guide>
        <p15:guide id="5" orient="horz" pos="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Relationship Id="rId4" Type="http://schemas.openxmlformats.org/officeDocument/2006/relationships/image" Target="../media/image2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1.svg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11" Type="http://schemas.openxmlformats.org/officeDocument/2006/relationships/image" Target="../media/image66.png"/><Relationship Id="rId5" Type="http://schemas.openxmlformats.org/officeDocument/2006/relationships/image" Target="../media/image26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63.emf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7.png"/><Relationship Id="rId7" Type="http://schemas.openxmlformats.org/officeDocument/2006/relationships/image" Target="../media/image6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33.png"/><Relationship Id="rId10" Type="http://schemas.openxmlformats.org/officeDocument/2006/relationships/image" Target="../media/image72.png"/><Relationship Id="rId4" Type="http://schemas.openxmlformats.org/officeDocument/2006/relationships/image" Target="../media/image15.png"/><Relationship Id="rId9" Type="http://schemas.openxmlformats.org/officeDocument/2006/relationships/image" Target="../media/image7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18" Type="http://schemas.openxmlformats.org/officeDocument/2006/relationships/image" Target="../media/image84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5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82.png"/><Relationship Id="rId1" Type="http://schemas.openxmlformats.org/officeDocument/2006/relationships/tags" Target="../tags/tag10.xml"/><Relationship Id="rId6" Type="http://schemas.openxmlformats.org/officeDocument/2006/relationships/image" Target="../media/image27.png"/><Relationship Id="rId11" Type="http://schemas.openxmlformats.org/officeDocument/2006/relationships/image" Target="../media/image77.svg"/><Relationship Id="rId5" Type="http://schemas.openxmlformats.org/officeDocument/2006/relationships/image" Target="../media/image26.png"/><Relationship Id="rId15" Type="http://schemas.openxmlformats.org/officeDocument/2006/relationships/image" Target="../media/image81.svg"/><Relationship Id="rId10" Type="http://schemas.openxmlformats.org/officeDocument/2006/relationships/image" Target="../media/image76.png"/><Relationship Id="rId19" Type="http://schemas.openxmlformats.org/officeDocument/2006/relationships/image" Target="../media/image85.svg"/><Relationship Id="rId4" Type="http://schemas.openxmlformats.org/officeDocument/2006/relationships/image" Target="../media/image63.emf"/><Relationship Id="rId9" Type="http://schemas.openxmlformats.org/officeDocument/2006/relationships/image" Target="../media/image75.sv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29.emf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8.png"/><Relationship Id="rId20" Type="http://schemas.openxmlformats.org/officeDocument/2006/relationships/image" Target="../media/image41.png"/><Relationship Id="rId1" Type="http://schemas.openxmlformats.org/officeDocument/2006/relationships/tags" Target="../tags/tag5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.emf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2.png"/><Relationship Id="rId1" Type="http://schemas.openxmlformats.org/officeDocument/2006/relationships/tags" Target="../tags/tag8.xml"/><Relationship Id="rId6" Type="http://schemas.openxmlformats.org/officeDocument/2006/relationships/image" Target="../media/image53.png"/><Relationship Id="rId11" Type="http://schemas.openxmlformats.org/officeDocument/2006/relationships/image" Target="../media/image41.png"/><Relationship Id="rId5" Type="http://schemas.openxmlformats.org/officeDocument/2006/relationships/image" Target="../media/image52.emf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C3D1BA4-B88C-BE36-BA17-C69F4C9EEB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3D1BA4-B88C-BE36-BA17-C69F4C9EEB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03EB4-5207-3EEE-9EAC-7C82951D2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5152" y="1093902"/>
            <a:ext cx="6812288" cy="1768797"/>
          </a:xfrm>
        </p:spPr>
        <p:txBody>
          <a:bodyPr>
            <a:normAutofit/>
          </a:bodyPr>
          <a:lstStyle/>
          <a:p>
            <a:r>
              <a:rPr lang="ca-ES" dirty="0"/>
              <a:t>MEMÒRIA DE </a:t>
            </a:r>
            <a:r>
              <a:rPr lang="ca-ES" dirty="0">
                <a:solidFill>
                  <a:schemeClr val="accent1"/>
                </a:solidFill>
              </a:rPr>
              <a:t>PRÀCTIQUES</a:t>
            </a:r>
            <a:r>
              <a:rPr lang="ca-ES" dirty="0"/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2" name="Table 47">
            <a:extLst>
              <a:ext uri="{FF2B5EF4-FFF2-40B4-BE49-F238E27FC236}">
                <a16:creationId xmlns:a16="http://schemas.microsoft.com/office/drawing/2014/main" id="{991D71CA-4FE6-4B82-B79A-A71C22069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1201"/>
              </p:ext>
            </p:extLst>
          </p:nvPr>
        </p:nvGraphicFramePr>
        <p:xfrm>
          <a:off x="3288328" y="4764871"/>
          <a:ext cx="4563359" cy="26092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63359">
                  <a:extLst>
                    <a:ext uri="{9D8B030D-6E8A-4147-A177-3AD203B41FA5}">
                      <a16:colId xmlns:a16="http://schemas.microsoft.com/office/drawing/2014/main" val="1064301499"/>
                    </a:ext>
                  </a:extLst>
                </a:gridCol>
              </a:tblGrid>
              <a:tr h="622994"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Tutora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 de </a:t>
                      </a:r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Pràctiques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sz="2000" b="1" i="0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</a:rPr>
                        <a:t>Dolors</a:t>
                      </a:r>
                      <a:r>
                        <a:rPr lang="en-US" sz="2000" b="1" i="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2000" b="1" i="0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</a:rPr>
                        <a:t>Herbera</a:t>
                      </a:r>
                      <a:endParaRPr lang="en-DE" sz="2000" b="1" i="0" dirty="0">
                        <a:solidFill>
                          <a:schemeClr val="accent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R="0" marT="251999" marB="2519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017990"/>
                  </a:ext>
                </a:extLst>
              </a:tr>
              <a:tr h="622994"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1" i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Tutors</a:t>
                      </a:r>
                      <a:r>
                        <a:rPr lang="es-E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 a </a:t>
                      </a:r>
                      <a:r>
                        <a:rPr lang="es-ES" sz="2000" b="1" i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l’entitat</a:t>
                      </a:r>
                      <a:r>
                        <a:rPr lang="es-ES" sz="20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s-ES" sz="2000" b="1" i="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</a:rPr>
                        <a:t>Marc </a:t>
                      </a:r>
                      <a:r>
                        <a:rPr lang="es-ES" sz="2000" b="1" i="0" dirty="0" err="1">
                          <a:solidFill>
                            <a:schemeClr val="accent1"/>
                          </a:solidFill>
                          <a:latin typeface="Arial" panose="020B0604020202020204" pitchFamily="34" charset="0"/>
                        </a:rPr>
                        <a:t>Jordà</a:t>
                      </a:r>
                      <a:r>
                        <a:rPr lang="es-ES" sz="2000" b="1" i="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</a:rPr>
                        <a:t> i </a:t>
                      </a:r>
                    </a:p>
                    <a:p>
                      <a:pPr marL="0" marR="0" lvl="0" indent="0" algn="r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1" i="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</a:rPr>
                        <a:t>Felipe Basurto</a:t>
                      </a:r>
                      <a:endParaRPr lang="en-DE" sz="2000" b="1" i="0" dirty="0">
                        <a:solidFill>
                          <a:schemeClr val="accent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R="0" marT="251999" marB="251999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179944"/>
                  </a:ext>
                </a:extLst>
              </a:tr>
              <a:tr h="62299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sz="2000" b="1" i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R="0" marT="251999" marB="251999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218661"/>
                  </a:ext>
                </a:extLst>
              </a:tr>
            </a:tbl>
          </a:graphicData>
        </a:graphic>
      </p:graphicFrame>
      <p:sp>
        <p:nvSpPr>
          <p:cNvPr id="3" name="TextBox 11">
            <a:extLst>
              <a:ext uri="{FF2B5EF4-FFF2-40B4-BE49-F238E27FC236}">
                <a16:creationId xmlns:a16="http://schemas.microsoft.com/office/drawing/2014/main" id="{1A7D10DE-58DA-06BE-FA79-58488CD20E1A}"/>
              </a:ext>
            </a:extLst>
          </p:cNvPr>
          <p:cNvSpPr txBox="1"/>
          <p:nvPr/>
        </p:nvSpPr>
        <p:spPr>
          <a:xfrm>
            <a:off x="3288328" y="3995302"/>
            <a:ext cx="41691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400"/>
              </a:spcAft>
            </a:pPr>
            <a:r>
              <a:rPr lang="en-GB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Eric Jimenez </a:t>
            </a:r>
            <a:r>
              <a:rPr lang="en-GB" sz="28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Barril</a:t>
            </a:r>
            <a:endParaRPr lang="en-GB" sz="2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7C9F31DE-DA6F-E823-C41E-D35093ADE956}"/>
              </a:ext>
            </a:extLst>
          </p:cNvPr>
          <p:cNvCxnSpPr>
            <a:cxnSpLocks/>
          </p:cNvCxnSpPr>
          <p:nvPr/>
        </p:nvCxnSpPr>
        <p:spPr>
          <a:xfrm>
            <a:off x="3288328" y="4591057"/>
            <a:ext cx="4577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93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4CFF377-6C22-4F92-E5B9-AEEB1F32A1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654316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CFF377-6C22-4F92-E5B9-AEEB1F32A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037B45-7489-F559-2376-782354AD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 vert="horz"/>
          <a:lstStyle/>
          <a:p>
            <a:r>
              <a:rPr lang="en-US" dirty="0"/>
              <a:t>CONDICIONS </a:t>
            </a:r>
            <a:r>
              <a:rPr lang="en-US" dirty="0">
                <a:solidFill>
                  <a:schemeClr val="accent1"/>
                </a:solidFill>
              </a:rPr>
              <a:t>LABORALS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61DB6-C8E2-A3D5-2F05-92D91B48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88" y="6356350"/>
            <a:ext cx="2743200" cy="365125"/>
          </a:xfrm>
        </p:spPr>
        <p:txBody>
          <a:bodyPr/>
          <a:lstStyle/>
          <a:p>
            <a:fld id="{207D3564-B138-614F-A05A-38C03EE90E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71DDE78-7EFC-C1CE-1528-9C23C38DBCD7}"/>
              </a:ext>
            </a:extLst>
          </p:cNvPr>
          <p:cNvSpPr/>
          <p:nvPr/>
        </p:nvSpPr>
        <p:spPr>
          <a:xfrm>
            <a:off x="4389421" y="2243302"/>
            <a:ext cx="3416847" cy="4381018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3">
                  <a:alpha val="20000"/>
                </a:schemeClr>
              </a:gs>
              <a:gs pos="93000">
                <a:srgbClr val="30D4B6">
                  <a:alpha val="0"/>
                </a:srgbClr>
              </a:gs>
            </a:gsLst>
            <a:lin ang="5400000" scaled="1"/>
          </a:gradFill>
          <a:ln>
            <a:gradFill>
              <a:gsLst>
                <a:gs pos="0">
                  <a:schemeClr val="accent3"/>
                </a:gs>
                <a:gs pos="98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F40A5B-922A-C09E-811D-3EAAAB88B37E}"/>
              </a:ext>
            </a:extLst>
          </p:cNvPr>
          <p:cNvSpPr/>
          <p:nvPr/>
        </p:nvSpPr>
        <p:spPr>
          <a:xfrm>
            <a:off x="8187777" y="2235860"/>
            <a:ext cx="3416847" cy="4381018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4">
                  <a:alpha val="20000"/>
                </a:schemeClr>
              </a:gs>
              <a:gs pos="93000">
                <a:srgbClr val="30D4B6">
                  <a:alpha val="0"/>
                </a:srgbClr>
              </a:gs>
            </a:gsLst>
            <a:lin ang="5400000" scaled="1"/>
          </a:gradFill>
          <a:ln>
            <a:gradFill>
              <a:gsLst>
                <a:gs pos="100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685025-8961-8C96-2FE6-5EDF5559756B}"/>
              </a:ext>
            </a:extLst>
          </p:cNvPr>
          <p:cNvSpPr/>
          <p:nvPr/>
        </p:nvSpPr>
        <p:spPr>
          <a:xfrm>
            <a:off x="587376" y="2243302"/>
            <a:ext cx="3416847" cy="4381018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8F0B66-CEA5-4F91-39A7-3537C8B15B56}"/>
              </a:ext>
            </a:extLst>
          </p:cNvPr>
          <p:cNvSpPr txBox="1"/>
          <p:nvPr/>
        </p:nvSpPr>
        <p:spPr>
          <a:xfrm>
            <a:off x="4705850" y="3429000"/>
            <a:ext cx="2796037" cy="1405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GB" sz="5000" b="1" dirty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</a:p>
          <a:p>
            <a:pPr algn="ctr">
              <a:spcAft>
                <a:spcPts val="400"/>
              </a:spcAft>
            </a:pPr>
            <a:r>
              <a:rPr lang="ca-ES" sz="2000" b="1" dirty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hores</a:t>
            </a:r>
            <a:r>
              <a:rPr lang="en-GB" sz="2000" b="1" dirty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ca-ES" sz="2000" b="1" dirty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setmana</a:t>
            </a:r>
            <a:br>
              <a:rPr lang="en-GB" b="1" dirty="0">
                <a:gradFill>
                  <a:gsLst>
                    <a:gs pos="0">
                      <a:srgbClr val="48FF9B"/>
                    </a:gs>
                    <a:gs pos="75000">
                      <a:srgbClr val="00FFFF"/>
                    </a:gs>
                    <a:gs pos="100000">
                      <a:srgbClr val="03FFF1"/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CF9729-D3AD-AF08-01E0-0C7F1E9D3976}"/>
              </a:ext>
            </a:extLst>
          </p:cNvPr>
          <p:cNvSpPr txBox="1"/>
          <p:nvPr/>
        </p:nvSpPr>
        <p:spPr>
          <a:xfrm>
            <a:off x="8578576" y="3429060"/>
            <a:ext cx="2623980" cy="11285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GB" sz="50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</a:p>
          <a:p>
            <a:pPr algn="ctr">
              <a:spcAft>
                <a:spcPts val="400"/>
              </a:spcAft>
            </a:pPr>
            <a:r>
              <a:rPr lang="en-GB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Euros</a:t>
            </a:r>
            <a:r>
              <a:rPr lang="en-GB" sz="20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/hora</a:t>
            </a:r>
            <a:endParaRPr lang="en-GB" sz="20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9C9E7A-1A39-53EE-C061-D6A1AA0F7CC1}"/>
              </a:ext>
            </a:extLst>
          </p:cNvPr>
          <p:cNvSpPr txBox="1"/>
          <p:nvPr/>
        </p:nvSpPr>
        <p:spPr>
          <a:xfrm>
            <a:off x="983808" y="2556683"/>
            <a:ext cx="26239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ca-E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Modalitat</a:t>
            </a:r>
            <a:r>
              <a:rPr lang="en-GB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ca-E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Híbrida</a:t>
            </a:r>
            <a:br>
              <a:rPr lang="en-GB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FE919C-4392-4BC9-E8C0-8E4542F149FE}"/>
              </a:ext>
            </a:extLst>
          </p:cNvPr>
          <p:cNvSpPr txBox="1"/>
          <p:nvPr/>
        </p:nvSpPr>
        <p:spPr>
          <a:xfrm>
            <a:off x="4791879" y="2556683"/>
            <a:ext cx="26239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ca-E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Horari</a:t>
            </a:r>
            <a:endParaRPr lang="ca-E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37EB1A-8DDC-CBC5-08CF-83F216F965DF}"/>
              </a:ext>
            </a:extLst>
          </p:cNvPr>
          <p:cNvSpPr txBox="1"/>
          <p:nvPr/>
        </p:nvSpPr>
        <p:spPr>
          <a:xfrm>
            <a:off x="8553651" y="2556683"/>
            <a:ext cx="26239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ca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Remuneració</a:t>
            </a:r>
            <a:endParaRPr lang="ca-E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9DE8A6-D72C-8A46-DF5A-C59D0DCA948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180" y="1994023"/>
            <a:ext cx="1272745" cy="501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7ECCC9-D9EE-ED1A-B7AB-DD31FAB669D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624" y="1994023"/>
            <a:ext cx="1272745" cy="501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82E934-68B3-EDC9-8D1E-23DC4165CC0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221" y="1984349"/>
            <a:ext cx="1295432" cy="511554"/>
          </a:xfrm>
          <a:prstGeom prst="rect">
            <a:avLst/>
          </a:prstGeom>
        </p:spPr>
      </p:pic>
      <p:pic>
        <p:nvPicPr>
          <p:cNvPr id="3" name="Picture 16" descr="A group of people on a black background&#10;&#10;Description automatically generated">
            <a:extLst>
              <a:ext uri="{FF2B5EF4-FFF2-40B4-BE49-F238E27FC236}">
                <a16:creationId xmlns:a16="http://schemas.microsoft.com/office/drawing/2014/main" id="{7F979828-DBF1-14A3-D052-D4C5FD4D6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306" y="3124892"/>
            <a:ext cx="1377656" cy="1377656"/>
          </a:xfrm>
          <a:prstGeom prst="rect">
            <a:avLst/>
          </a:prstGeom>
        </p:spPr>
      </p:pic>
      <p:pic>
        <p:nvPicPr>
          <p:cNvPr id="7" name="Gráfico 6" descr="Portátil contorno">
            <a:extLst>
              <a:ext uri="{FF2B5EF4-FFF2-40B4-BE49-F238E27FC236}">
                <a16:creationId xmlns:a16="http://schemas.microsoft.com/office/drawing/2014/main" id="{A58CAAA1-C85F-18A2-5BC3-7E8F9BB0E5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4052" y="3356520"/>
            <a:ext cx="914400" cy="914400"/>
          </a:xfrm>
          <a:prstGeom prst="rect">
            <a:avLst/>
          </a:prstGeom>
        </p:spPr>
      </p:pic>
      <p:pic>
        <p:nvPicPr>
          <p:cNvPr id="12" name="Gráfico 11" descr="Reunión en línea contorno">
            <a:extLst>
              <a:ext uri="{FF2B5EF4-FFF2-40B4-BE49-F238E27FC236}">
                <a16:creationId xmlns:a16="http://schemas.microsoft.com/office/drawing/2014/main" id="{E442F730-EBFF-1ECD-188D-A9A1F1F793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21934" y="4561979"/>
            <a:ext cx="914400" cy="914400"/>
          </a:xfrm>
          <a:prstGeom prst="rect">
            <a:avLst/>
          </a:prstGeom>
        </p:spPr>
      </p:pic>
      <p:pic>
        <p:nvPicPr>
          <p:cNvPr id="23" name="Gráfico 22" descr="Trabajar desde el escritorio de casa contorno">
            <a:extLst>
              <a:ext uri="{FF2B5EF4-FFF2-40B4-BE49-F238E27FC236}">
                <a16:creationId xmlns:a16="http://schemas.microsoft.com/office/drawing/2014/main" id="{217D58CB-83CB-6D52-98C6-122B2C4DF2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4052" y="4561979"/>
            <a:ext cx="914400" cy="914400"/>
          </a:xfrm>
          <a:prstGeom prst="rect">
            <a:avLst/>
          </a:prstGeom>
        </p:spPr>
      </p:pic>
      <p:pic>
        <p:nvPicPr>
          <p:cNvPr id="25" name="Gráfico 24" descr="Calendario giratorio contorno">
            <a:extLst>
              <a:ext uri="{FF2B5EF4-FFF2-40B4-BE49-F238E27FC236}">
                <a16:creationId xmlns:a16="http://schemas.microsoft.com/office/drawing/2014/main" id="{DB8A0F3A-B458-841F-266C-819FB0BF9B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38800" y="4557574"/>
            <a:ext cx="914400" cy="914400"/>
          </a:xfrm>
          <a:prstGeom prst="rect">
            <a:avLst/>
          </a:prstGeom>
        </p:spPr>
      </p:pic>
      <p:pic>
        <p:nvPicPr>
          <p:cNvPr id="28" name="Gráfico 27" descr="Hucha contorno">
            <a:extLst>
              <a:ext uri="{FF2B5EF4-FFF2-40B4-BE49-F238E27FC236}">
                <a16:creationId xmlns:a16="http://schemas.microsoft.com/office/drawing/2014/main" id="{57FC9E52-1B8E-0CF5-E210-CBAC5E3AEB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33366" y="45575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4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15864AAA-DB3B-9266-8A4C-BD349A27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6" y="365126"/>
            <a:ext cx="10258560" cy="536600"/>
          </a:xfrm>
        </p:spPr>
        <p:txBody>
          <a:bodyPr vert="horz"/>
          <a:lstStyle/>
          <a:p>
            <a:r>
              <a:rPr lang="en-US" dirty="0"/>
              <a:t>DADES DE LA </a:t>
            </a:r>
            <a:r>
              <a:rPr lang="en-US" dirty="0">
                <a:solidFill>
                  <a:schemeClr val="accent1"/>
                </a:solidFill>
              </a:rPr>
              <a:t>ESTADA DE PRÀCTIQUES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A576AD57-1F51-34F5-FA55-EA7BBCDA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88" y="6356350"/>
            <a:ext cx="2743200" cy="365125"/>
          </a:xfrm>
        </p:spPr>
        <p:txBody>
          <a:bodyPr/>
          <a:lstStyle/>
          <a:p>
            <a:fld id="{207D3564-B138-614F-A05A-38C03EE90E0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0" name="Rounded Rectangle 12">
            <a:extLst>
              <a:ext uri="{FF2B5EF4-FFF2-40B4-BE49-F238E27FC236}">
                <a16:creationId xmlns:a16="http://schemas.microsoft.com/office/drawing/2014/main" id="{DF0D183F-FE3D-F41F-8F5D-3FD90CBDEE64}"/>
              </a:ext>
            </a:extLst>
          </p:cNvPr>
          <p:cNvSpPr/>
          <p:nvPr/>
        </p:nvSpPr>
        <p:spPr>
          <a:xfrm>
            <a:off x="4389421" y="2243302"/>
            <a:ext cx="3416847" cy="4381018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3">
                  <a:alpha val="20000"/>
                </a:schemeClr>
              </a:gs>
              <a:gs pos="93000">
                <a:srgbClr val="30D4B6">
                  <a:alpha val="0"/>
                </a:srgbClr>
              </a:gs>
            </a:gsLst>
            <a:lin ang="5400000" scaled="1"/>
          </a:gradFill>
          <a:ln>
            <a:gradFill>
              <a:gsLst>
                <a:gs pos="0">
                  <a:schemeClr val="accent3"/>
                </a:gs>
                <a:gs pos="98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ounded Rectangle 13">
            <a:extLst>
              <a:ext uri="{FF2B5EF4-FFF2-40B4-BE49-F238E27FC236}">
                <a16:creationId xmlns:a16="http://schemas.microsoft.com/office/drawing/2014/main" id="{1853BD85-2090-75AB-54CE-E804BD131B3E}"/>
              </a:ext>
            </a:extLst>
          </p:cNvPr>
          <p:cNvSpPr/>
          <p:nvPr/>
        </p:nvSpPr>
        <p:spPr>
          <a:xfrm>
            <a:off x="8187777" y="2235860"/>
            <a:ext cx="3416847" cy="4381018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4">
                  <a:alpha val="20000"/>
                </a:schemeClr>
              </a:gs>
              <a:gs pos="93000">
                <a:srgbClr val="30D4B6">
                  <a:alpha val="0"/>
                </a:srgbClr>
              </a:gs>
            </a:gsLst>
            <a:lin ang="5400000" scaled="1"/>
          </a:gradFill>
          <a:ln>
            <a:gradFill>
              <a:gsLst>
                <a:gs pos="100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ounded Rectangle 14">
            <a:extLst>
              <a:ext uri="{FF2B5EF4-FFF2-40B4-BE49-F238E27FC236}">
                <a16:creationId xmlns:a16="http://schemas.microsoft.com/office/drawing/2014/main" id="{0A8E76A5-2721-D2C7-DBA4-7F960F81D327}"/>
              </a:ext>
            </a:extLst>
          </p:cNvPr>
          <p:cNvSpPr/>
          <p:nvPr/>
        </p:nvSpPr>
        <p:spPr>
          <a:xfrm>
            <a:off x="587376" y="2243302"/>
            <a:ext cx="3416847" cy="4381018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34A7CB20-1EB9-26AC-36AF-03DC6E223928}"/>
              </a:ext>
            </a:extLst>
          </p:cNvPr>
          <p:cNvSpPr txBox="1"/>
          <p:nvPr/>
        </p:nvSpPr>
        <p:spPr>
          <a:xfrm>
            <a:off x="4705850" y="3429000"/>
            <a:ext cx="2796037" cy="1405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GB" sz="5000" b="1" dirty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300 </a:t>
            </a:r>
          </a:p>
          <a:p>
            <a:pPr algn="ctr">
              <a:spcAft>
                <a:spcPts val="400"/>
              </a:spcAft>
            </a:pPr>
            <a:r>
              <a:rPr lang="ca-ES" sz="2000" b="1" dirty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Hores</a:t>
            </a:r>
            <a:r>
              <a:rPr lang="en-GB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br>
              <a:rPr lang="en-GB" b="1" dirty="0">
                <a:gradFill>
                  <a:gsLst>
                    <a:gs pos="0">
                      <a:srgbClr val="48FF9B"/>
                    </a:gs>
                    <a:gs pos="75000">
                      <a:srgbClr val="00FFFF"/>
                    </a:gs>
                    <a:gs pos="100000">
                      <a:srgbClr val="03FFF1"/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05747C42-5355-3AB1-0975-08DE87F5D9C0}"/>
              </a:ext>
            </a:extLst>
          </p:cNvPr>
          <p:cNvSpPr txBox="1"/>
          <p:nvPr/>
        </p:nvSpPr>
        <p:spPr>
          <a:xfrm>
            <a:off x="8578576" y="3429060"/>
            <a:ext cx="2623980" cy="11285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GB" sz="50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4200*</a:t>
            </a:r>
          </a:p>
          <a:p>
            <a:pPr algn="ctr">
              <a:spcAft>
                <a:spcPts val="400"/>
              </a:spcAft>
            </a:pPr>
            <a:r>
              <a:rPr lang="ca-E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ca-E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 </a:t>
            </a:r>
            <a:r>
              <a:rPr lang="ca-E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total</a:t>
            </a:r>
            <a:endParaRPr lang="ca-ES" sz="20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8E966441-6740-B5F9-A89B-B4BB63C7DD88}"/>
              </a:ext>
            </a:extLst>
          </p:cNvPr>
          <p:cNvSpPr txBox="1"/>
          <p:nvPr/>
        </p:nvSpPr>
        <p:spPr>
          <a:xfrm>
            <a:off x="763221" y="2556683"/>
            <a:ext cx="30975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ca-E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Modalitat</a:t>
            </a:r>
            <a:r>
              <a:rPr lang="en-GB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ca-ES" sz="24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Presencial</a:t>
            </a:r>
            <a:br>
              <a:rPr lang="en-GB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E84AD779-74E7-B426-A6F7-616F61532586}"/>
              </a:ext>
            </a:extLst>
          </p:cNvPr>
          <p:cNvSpPr txBox="1"/>
          <p:nvPr/>
        </p:nvSpPr>
        <p:spPr>
          <a:xfrm>
            <a:off x="4791879" y="2556683"/>
            <a:ext cx="26239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ca-E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Horari</a:t>
            </a:r>
            <a:endParaRPr lang="ca-E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E560F635-E7BF-6365-9E9D-1085A81DFB9F}"/>
              </a:ext>
            </a:extLst>
          </p:cNvPr>
          <p:cNvSpPr txBox="1"/>
          <p:nvPr/>
        </p:nvSpPr>
        <p:spPr>
          <a:xfrm>
            <a:off x="8553651" y="2556683"/>
            <a:ext cx="26239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ca-E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Remuneració</a:t>
            </a:r>
            <a:endParaRPr lang="ca-E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9">
            <a:extLst>
              <a:ext uri="{FF2B5EF4-FFF2-40B4-BE49-F238E27FC236}">
                <a16:creationId xmlns:a16="http://schemas.microsoft.com/office/drawing/2014/main" id="{6CABBE6A-D044-14B6-F042-1D65DD0F44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4700" y="1993477"/>
            <a:ext cx="1272745" cy="501880"/>
          </a:xfrm>
          <a:prstGeom prst="rect">
            <a:avLst/>
          </a:prstGeom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8C65E6A7-9843-8090-C8CF-3FD41E42A6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624" y="1994023"/>
            <a:ext cx="1272745" cy="501880"/>
          </a:xfrm>
          <a:prstGeom prst="rect">
            <a:avLst/>
          </a:prstGeom>
        </p:spPr>
      </p:pic>
      <p:pic>
        <p:nvPicPr>
          <p:cNvPr id="40" name="Picture 25">
            <a:extLst>
              <a:ext uri="{FF2B5EF4-FFF2-40B4-BE49-F238E27FC236}">
                <a16:creationId xmlns:a16="http://schemas.microsoft.com/office/drawing/2014/main" id="{CD1A4955-276D-4EB3-D221-2889B4FA2C5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221" y="1984349"/>
            <a:ext cx="1295432" cy="511554"/>
          </a:xfrm>
          <a:prstGeom prst="rect">
            <a:avLst/>
          </a:prstGeom>
        </p:spPr>
      </p:pic>
      <p:pic>
        <p:nvPicPr>
          <p:cNvPr id="41" name="Picture 16" descr="A group of people on a black background&#10;&#10;Description automatically generated">
            <a:extLst>
              <a:ext uri="{FF2B5EF4-FFF2-40B4-BE49-F238E27FC236}">
                <a16:creationId xmlns:a16="http://schemas.microsoft.com/office/drawing/2014/main" id="{EF0CF783-9E3B-B710-3284-B6A250845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182" y="3304489"/>
            <a:ext cx="1377656" cy="1377656"/>
          </a:xfrm>
          <a:prstGeom prst="rect">
            <a:avLst/>
          </a:prstGeom>
        </p:spPr>
      </p:pic>
      <p:pic>
        <p:nvPicPr>
          <p:cNvPr id="44" name="Gráfico 43" descr="Trabajar desde el escritorio de casa contorno">
            <a:extLst>
              <a:ext uri="{FF2B5EF4-FFF2-40B4-BE49-F238E27FC236}">
                <a16:creationId xmlns:a16="http://schemas.microsoft.com/office/drawing/2014/main" id="{8656F5BD-92AB-8B8A-DB7D-D02B41A6A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4810" y="4557574"/>
            <a:ext cx="914400" cy="914400"/>
          </a:xfrm>
          <a:prstGeom prst="rect">
            <a:avLst/>
          </a:prstGeom>
        </p:spPr>
      </p:pic>
      <p:pic>
        <p:nvPicPr>
          <p:cNvPr id="45" name="Gráfico 44" descr="Calendario giratorio contorno">
            <a:extLst>
              <a:ext uri="{FF2B5EF4-FFF2-40B4-BE49-F238E27FC236}">
                <a16:creationId xmlns:a16="http://schemas.microsoft.com/office/drawing/2014/main" id="{45CE9B04-F92C-E7C5-39C8-4B12DEA9C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4557574"/>
            <a:ext cx="914400" cy="914400"/>
          </a:xfrm>
          <a:prstGeom prst="rect">
            <a:avLst/>
          </a:prstGeom>
        </p:spPr>
      </p:pic>
      <p:pic>
        <p:nvPicPr>
          <p:cNvPr id="46" name="Gráfico 45" descr="Hucha contorno">
            <a:extLst>
              <a:ext uri="{FF2B5EF4-FFF2-40B4-BE49-F238E27FC236}">
                <a16:creationId xmlns:a16="http://schemas.microsoft.com/office/drawing/2014/main" id="{D12C4F68-CC1C-29DA-7D12-B4E38960A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33366" y="4557574"/>
            <a:ext cx="914400" cy="914400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50656280-03C2-FDF9-2AE6-92DC66B19DD0}"/>
              </a:ext>
            </a:extLst>
          </p:cNvPr>
          <p:cNvSpPr txBox="1"/>
          <p:nvPr/>
        </p:nvSpPr>
        <p:spPr>
          <a:xfrm>
            <a:off x="8363624" y="5720080"/>
            <a:ext cx="3107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*Ingressos bruts sense deduir IRPF ni Seguretat Social</a:t>
            </a:r>
          </a:p>
          <a:p>
            <a:r>
              <a:rPr lang="ca-ES" sz="11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*També van assumir la totalitat de la meva matrícula del 4rt curs (470€)</a:t>
            </a:r>
            <a:endParaRPr lang="ca-ES" sz="11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6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14">
            <a:extLst>
              <a:ext uri="{FF2B5EF4-FFF2-40B4-BE49-F238E27FC236}">
                <a16:creationId xmlns:a16="http://schemas.microsoft.com/office/drawing/2014/main" id="{64DE7D79-A45E-BA7C-85B8-BA3329C0856E}"/>
              </a:ext>
            </a:extLst>
          </p:cNvPr>
          <p:cNvSpPr/>
          <p:nvPr/>
        </p:nvSpPr>
        <p:spPr>
          <a:xfrm>
            <a:off x="587376" y="2243302"/>
            <a:ext cx="3416847" cy="4381018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4CFF377-6C22-4F92-E5B9-AEEB1F32A1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CFF377-6C22-4F92-E5B9-AEEB1F32A1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037B45-7489-F559-2376-782354AD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IMPRESIONS </a:t>
            </a:r>
            <a:r>
              <a:rPr lang="en-US" dirty="0">
                <a:solidFill>
                  <a:schemeClr val="accent1"/>
                </a:solidFill>
              </a:rPr>
              <a:t>PERSONALS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90793-DE84-6519-CDC9-97C2638E6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12</a:t>
            </a:fld>
            <a:endParaRPr lang="en-US"/>
          </a:p>
        </p:txBody>
      </p:sp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D6C9A4E9-E20B-F95D-641E-15EA2B1BBA7D}"/>
              </a:ext>
            </a:extLst>
          </p:cNvPr>
          <p:cNvSpPr txBox="1">
            <a:spLocks/>
          </p:cNvSpPr>
          <p:nvPr/>
        </p:nvSpPr>
        <p:spPr>
          <a:xfrm>
            <a:off x="8853488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7D3564-B138-614F-A05A-38C03EE90E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8" name="Rounded Rectangle 12">
            <a:extLst>
              <a:ext uri="{FF2B5EF4-FFF2-40B4-BE49-F238E27FC236}">
                <a16:creationId xmlns:a16="http://schemas.microsoft.com/office/drawing/2014/main" id="{44D85F9B-A41C-6755-5479-012DA1943950}"/>
              </a:ext>
            </a:extLst>
          </p:cNvPr>
          <p:cNvSpPr/>
          <p:nvPr/>
        </p:nvSpPr>
        <p:spPr>
          <a:xfrm>
            <a:off x="4389421" y="2243302"/>
            <a:ext cx="3416847" cy="4381018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3">
                  <a:alpha val="20000"/>
                </a:schemeClr>
              </a:gs>
              <a:gs pos="93000">
                <a:srgbClr val="30D4B6">
                  <a:alpha val="0"/>
                </a:srgbClr>
              </a:gs>
            </a:gsLst>
            <a:lin ang="5400000" scaled="1"/>
          </a:gradFill>
          <a:ln>
            <a:gradFill>
              <a:gsLst>
                <a:gs pos="0">
                  <a:schemeClr val="accent3"/>
                </a:gs>
                <a:gs pos="98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9" name="Rounded Rectangle 13">
            <a:extLst>
              <a:ext uri="{FF2B5EF4-FFF2-40B4-BE49-F238E27FC236}">
                <a16:creationId xmlns:a16="http://schemas.microsoft.com/office/drawing/2014/main" id="{C7A50C1E-2A8E-0E85-8FEA-C9924CE2D0D6}"/>
              </a:ext>
            </a:extLst>
          </p:cNvPr>
          <p:cNvSpPr/>
          <p:nvPr/>
        </p:nvSpPr>
        <p:spPr>
          <a:xfrm>
            <a:off x="8152172" y="2235618"/>
            <a:ext cx="3416847" cy="4381018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4">
                  <a:alpha val="20000"/>
                </a:schemeClr>
              </a:gs>
              <a:gs pos="93000">
                <a:srgbClr val="30D4B6">
                  <a:alpha val="0"/>
                </a:srgbClr>
              </a:gs>
            </a:gsLst>
            <a:lin ang="5400000" scaled="1"/>
          </a:gradFill>
          <a:ln>
            <a:gradFill>
              <a:gsLst>
                <a:gs pos="100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6" name="Picture 9">
            <a:extLst>
              <a:ext uri="{FF2B5EF4-FFF2-40B4-BE49-F238E27FC236}">
                <a16:creationId xmlns:a16="http://schemas.microsoft.com/office/drawing/2014/main" id="{0E8C13BA-3368-6902-26D9-33D30631BC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918" y="1993477"/>
            <a:ext cx="1272745" cy="501880"/>
          </a:xfrm>
          <a:prstGeom prst="rect">
            <a:avLst/>
          </a:prstGeom>
        </p:spPr>
      </p:pic>
      <p:pic>
        <p:nvPicPr>
          <p:cNvPr id="87" name="Picture 10">
            <a:extLst>
              <a:ext uri="{FF2B5EF4-FFF2-40B4-BE49-F238E27FC236}">
                <a16:creationId xmlns:a16="http://schemas.microsoft.com/office/drawing/2014/main" id="{285B693B-865E-7250-A449-8DA00A0A6CB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8337" y="1994023"/>
            <a:ext cx="1272745" cy="501880"/>
          </a:xfrm>
          <a:prstGeom prst="rect">
            <a:avLst/>
          </a:prstGeom>
        </p:spPr>
      </p:pic>
      <p:pic>
        <p:nvPicPr>
          <p:cNvPr id="88" name="Picture 25">
            <a:extLst>
              <a:ext uri="{FF2B5EF4-FFF2-40B4-BE49-F238E27FC236}">
                <a16:creationId xmlns:a16="http://schemas.microsoft.com/office/drawing/2014/main" id="{53C17D1B-C538-E41B-7118-760A12AC760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927" y="1984349"/>
            <a:ext cx="1295432" cy="51155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8A4E94C-26AE-85CA-2131-CDFA9F7BCDE2}"/>
              </a:ext>
            </a:extLst>
          </p:cNvPr>
          <p:cNvGrpSpPr/>
          <p:nvPr/>
        </p:nvGrpSpPr>
        <p:grpSpPr>
          <a:xfrm>
            <a:off x="4977678" y="1796387"/>
            <a:ext cx="772160" cy="772160"/>
            <a:chOff x="1034248" y="2004059"/>
            <a:chExt cx="772160" cy="7721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82B900-3C1E-00AA-C594-FC41DB8D07EB}"/>
                </a:ext>
              </a:extLst>
            </p:cNvPr>
            <p:cNvSpPr/>
            <p:nvPr/>
          </p:nvSpPr>
          <p:spPr>
            <a:xfrm>
              <a:off x="1034248" y="2004059"/>
              <a:ext cx="772160" cy="7721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9DC5F5-43AD-378F-3AEC-46ED88191304}"/>
                </a:ext>
              </a:extLst>
            </p:cNvPr>
            <p:cNvSpPr txBox="1"/>
            <p:nvPr/>
          </p:nvSpPr>
          <p:spPr>
            <a:xfrm>
              <a:off x="1271412" y="2245358"/>
              <a:ext cx="297831" cy="271779"/>
            </a:xfrm>
            <a:custGeom>
              <a:avLst/>
              <a:gdLst/>
              <a:ahLst/>
              <a:cxnLst/>
              <a:rect l="l" t="t" r="r" b="b"/>
              <a:pathLst>
                <a:path w="517477" h="467801">
                  <a:moveTo>
                    <a:pt x="517477" y="0"/>
                  </a:moveTo>
                  <a:lnTo>
                    <a:pt x="517477" y="96184"/>
                  </a:lnTo>
                  <a:cubicBezTo>
                    <a:pt x="480558" y="108814"/>
                    <a:pt x="455298" y="127516"/>
                    <a:pt x="441696" y="152291"/>
                  </a:cubicBezTo>
                  <a:cubicBezTo>
                    <a:pt x="428095" y="177065"/>
                    <a:pt x="421294" y="207426"/>
                    <a:pt x="421294" y="243373"/>
                  </a:cubicBezTo>
                  <a:lnTo>
                    <a:pt x="517477" y="243373"/>
                  </a:lnTo>
                  <a:lnTo>
                    <a:pt x="517477" y="467801"/>
                  </a:lnTo>
                  <a:lnTo>
                    <a:pt x="310537" y="467801"/>
                  </a:lnTo>
                  <a:lnTo>
                    <a:pt x="310537" y="244831"/>
                  </a:lnTo>
                  <a:cubicBezTo>
                    <a:pt x="309565" y="212770"/>
                    <a:pt x="314180" y="182652"/>
                    <a:pt x="324382" y="154477"/>
                  </a:cubicBezTo>
                  <a:cubicBezTo>
                    <a:pt x="334583" y="126302"/>
                    <a:pt x="348913" y="101527"/>
                    <a:pt x="367373" y="80153"/>
                  </a:cubicBezTo>
                  <a:cubicBezTo>
                    <a:pt x="385832" y="58779"/>
                    <a:pt x="407935" y="41048"/>
                    <a:pt x="433681" y="26961"/>
                  </a:cubicBezTo>
                  <a:cubicBezTo>
                    <a:pt x="459427" y="12873"/>
                    <a:pt x="487359" y="3886"/>
                    <a:pt x="517477" y="0"/>
                  </a:cubicBezTo>
                  <a:close/>
                  <a:moveTo>
                    <a:pt x="207067" y="0"/>
                  </a:moveTo>
                  <a:lnTo>
                    <a:pt x="207067" y="96184"/>
                  </a:lnTo>
                  <a:cubicBezTo>
                    <a:pt x="170148" y="108814"/>
                    <a:pt x="144888" y="127516"/>
                    <a:pt x="131286" y="152291"/>
                  </a:cubicBezTo>
                  <a:cubicBezTo>
                    <a:pt x="117684" y="177065"/>
                    <a:pt x="110883" y="207426"/>
                    <a:pt x="110883" y="243373"/>
                  </a:cubicBezTo>
                  <a:lnTo>
                    <a:pt x="207067" y="243373"/>
                  </a:lnTo>
                  <a:lnTo>
                    <a:pt x="207067" y="467801"/>
                  </a:lnTo>
                  <a:lnTo>
                    <a:pt x="127" y="467801"/>
                  </a:lnTo>
                  <a:lnTo>
                    <a:pt x="127" y="244831"/>
                  </a:lnTo>
                  <a:cubicBezTo>
                    <a:pt x="-845" y="212770"/>
                    <a:pt x="3770" y="182652"/>
                    <a:pt x="13971" y="154477"/>
                  </a:cubicBezTo>
                  <a:cubicBezTo>
                    <a:pt x="24173" y="126302"/>
                    <a:pt x="38503" y="101527"/>
                    <a:pt x="56962" y="80153"/>
                  </a:cubicBezTo>
                  <a:cubicBezTo>
                    <a:pt x="75422" y="58779"/>
                    <a:pt x="97525" y="41048"/>
                    <a:pt x="123271" y="26961"/>
                  </a:cubicBezTo>
                  <a:cubicBezTo>
                    <a:pt x="149017" y="12873"/>
                    <a:pt x="176949" y="3886"/>
                    <a:pt x="207067" y="0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400"/>
                </a:spcAft>
              </a:pPr>
              <a:endParaRPr lang="en-GB" sz="4800" dirty="0">
                <a:ln w="285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0E92230-033D-39B7-F9AE-53623DBE771D}"/>
              </a:ext>
            </a:extLst>
          </p:cNvPr>
          <p:cNvGrpSpPr/>
          <p:nvPr/>
        </p:nvGrpSpPr>
        <p:grpSpPr>
          <a:xfrm>
            <a:off x="8778548" y="1810024"/>
            <a:ext cx="772160" cy="772160"/>
            <a:chOff x="1034248" y="2004059"/>
            <a:chExt cx="772160" cy="77216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35D4A4-E2E7-4CAD-3155-A46D4F758817}"/>
                </a:ext>
              </a:extLst>
            </p:cNvPr>
            <p:cNvSpPr/>
            <p:nvPr/>
          </p:nvSpPr>
          <p:spPr>
            <a:xfrm>
              <a:off x="1034248" y="2004059"/>
              <a:ext cx="772160" cy="77216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8C4731-1630-EC1D-E8E3-9EC82C244D7A}"/>
                </a:ext>
              </a:extLst>
            </p:cNvPr>
            <p:cNvSpPr txBox="1"/>
            <p:nvPr/>
          </p:nvSpPr>
          <p:spPr>
            <a:xfrm>
              <a:off x="1271412" y="2245358"/>
              <a:ext cx="297831" cy="271779"/>
            </a:xfrm>
            <a:custGeom>
              <a:avLst/>
              <a:gdLst/>
              <a:ahLst/>
              <a:cxnLst/>
              <a:rect l="l" t="t" r="r" b="b"/>
              <a:pathLst>
                <a:path w="517477" h="467801">
                  <a:moveTo>
                    <a:pt x="517477" y="0"/>
                  </a:moveTo>
                  <a:lnTo>
                    <a:pt x="517477" y="96184"/>
                  </a:lnTo>
                  <a:cubicBezTo>
                    <a:pt x="480558" y="108814"/>
                    <a:pt x="455298" y="127516"/>
                    <a:pt x="441696" y="152291"/>
                  </a:cubicBezTo>
                  <a:cubicBezTo>
                    <a:pt x="428095" y="177065"/>
                    <a:pt x="421294" y="207426"/>
                    <a:pt x="421294" y="243373"/>
                  </a:cubicBezTo>
                  <a:lnTo>
                    <a:pt x="517477" y="243373"/>
                  </a:lnTo>
                  <a:lnTo>
                    <a:pt x="517477" y="467801"/>
                  </a:lnTo>
                  <a:lnTo>
                    <a:pt x="310537" y="467801"/>
                  </a:lnTo>
                  <a:lnTo>
                    <a:pt x="310537" y="244831"/>
                  </a:lnTo>
                  <a:cubicBezTo>
                    <a:pt x="309565" y="212770"/>
                    <a:pt x="314180" y="182652"/>
                    <a:pt x="324382" y="154477"/>
                  </a:cubicBezTo>
                  <a:cubicBezTo>
                    <a:pt x="334583" y="126302"/>
                    <a:pt x="348913" y="101527"/>
                    <a:pt x="367373" y="80153"/>
                  </a:cubicBezTo>
                  <a:cubicBezTo>
                    <a:pt x="385832" y="58779"/>
                    <a:pt x="407935" y="41048"/>
                    <a:pt x="433681" y="26961"/>
                  </a:cubicBezTo>
                  <a:cubicBezTo>
                    <a:pt x="459427" y="12873"/>
                    <a:pt x="487359" y="3886"/>
                    <a:pt x="517477" y="0"/>
                  </a:cubicBezTo>
                  <a:close/>
                  <a:moveTo>
                    <a:pt x="207067" y="0"/>
                  </a:moveTo>
                  <a:lnTo>
                    <a:pt x="207067" y="96184"/>
                  </a:lnTo>
                  <a:cubicBezTo>
                    <a:pt x="170148" y="108814"/>
                    <a:pt x="144888" y="127516"/>
                    <a:pt x="131286" y="152291"/>
                  </a:cubicBezTo>
                  <a:cubicBezTo>
                    <a:pt x="117684" y="177065"/>
                    <a:pt x="110883" y="207426"/>
                    <a:pt x="110883" y="243373"/>
                  </a:cubicBezTo>
                  <a:lnTo>
                    <a:pt x="207067" y="243373"/>
                  </a:lnTo>
                  <a:lnTo>
                    <a:pt x="207067" y="467801"/>
                  </a:lnTo>
                  <a:lnTo>
                    <a:pt x="127" y="467801"/>
                  </a:lnTo>
                  <a:lnTo>
                    <a:pt x="127" y="244831"/>
                  </a:lnTo>
                  <a:cubicBezTo>
                    <a:pt x="-845" y="212770"/>
                    <a:pt x="3770" y="182652"/>
                    <a:pt x="13971" y="154477"/>
                  </a:cubicBezTo>
                  <a:cubicBezTo>
                    <a:pt x="24173" y="126302"/>
                    <a:pt x="38503" y="101527"/>
                    <a:pt x="56962" y="80153"/>
                  </a:cubicBezTo>
                  <a:cubicBezTo>
                    <a:pt x="75422" y="58779"/>
                    <a:pt x="97525" y="41048"/>
                    <a:pt x="123271" y="26961"/>
                  </a:cubicBezTo>
                  <a:cubicBezTo>
                    <a:pt x="149017" y="12873"/>
                    <a:pt x="176949" y="3886"/>
                    <a:pt x="207067" y="0"/>
                  </a:cubicBezTo>
                  <a:close/>
                </a:path>
              </a:pathLst>
            </a:custGeom>
            <a:solidFill>
              <a:schemeClr val="accent4"/>
            </a:solidFill>
            <a:ln w="285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400"/>
                </a:spcAft>
              </a:pPr>
              <a:endParaRPr lang="en-GB" sz="4800" dirty="0">
                <a:ln w="285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01390EC-650A-AC0A-62BB-7FF816284802}"/>
              </a:ext>
            </a:extLst>
          </p:cNvPr>
          <p:cNvGrpSpPr/>
          <p:nvPr/>
        </p:nvGrpSpPr>
        <p:grpSpPr>
          <a:xfrm>
            <a:off x="1175180" y="1796387"/>
            <a:ext cx="772160" cy="772160"/>
            <a:chOff x="2178914" y="2003670"/>
            <a:chExt cx="772160" cy="772160"/>
          </a:xfrm>
          <a:solidFill>
            <a:schemeClr val="tx1"/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0ED46C8-6D9C-1535-D62A-6A7CC90618EB}"/>
                </a:ext>
              </a:extLst>
            </p:cNvPr>
            <p:cNvSpPr/>
            <p:nvPr/>
          </p:nvSpPr>
          <p:spPr>
            <a:xfrm>
              <a:off x="2178914" y="2003670"/>
              <a:ext cx="772160" cy="772160"/>
            </a:xfrm>
            <a:prstGeom prst="ellipse">
              <a:avLst/>
            </a:prstGeom>
            <a:grp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837075B-693E-22C2-44AF-A1043D1799F0}"/>
                </a:ext>
              </a:extLst>
            </p:cNvPr>
            <p:cNvSpPr txBox="1"/>
            <p:nvPr/>
          </p:nvSpPr>
          <p:spPr>
            <a:xfrm>
              <a:off x="2416064" y="2245354"/>
              <a:ext cx="297831" cy="271779"/>
            </a:xfrm>
            <a:custGeom>
              <a:avLst/>
              <a:gdLst/>
              <a:ahLst/>
              <a:cxnLst/>
              <a:rect l="l" t="t" r="r" b="b"/>
              <a:pathLst>
                <a:path w="517477" h="467801">
                  <a:moveTo>
                    <a:pt x="517477" y="0"/>
                  </a:moveTo>
                  <a:lnTo>
                    <a:pt x="517477" y="96184"/>
                  </a:lnTo>
                  <a:cubicBezTo>
                    <a:pt x="480558" y="108814"/>
                    <a:pt x="455298" y="127516"/>
                    <a:pt x="441696" y="152291"/>
                  </a:cubicBezTo>
                  <a:cubicBezTo>
                    <a:pt x="428095" y="177065"/>
                    <a:pt x="421294" y="207426"/>
                    <a:pt x="421294" y="243373"/>
                  </a:cubicBezTo>
                  <a:lnTo>
                    <a:pt x="517477" y="243373"/>
                  </a:lnTo>
                  <a:lnTo>
                    <a:pt x="517477" y="467801"/>
                  </a:lnTo>
                  <a:lnTo>
                    <a:pt x="310537" y="467801"/>
                  </a:lnTo>
                  <a:lnTo>
                    <a:pt x="310537" y="244831"/>
                  </a:lnTo>
                  <a:cubicBezTo>
                    <a:pt x="309565" y="212770"/>
                    <a:pt x="314180" y="182652"/>
                    <a:pt x="324382" y="154477"/>
                  </a:cubicBezTo>
                  <a:cubicBezTo>
                    <a:pt x="334583" y="126302"/>
                    <a:pt x="348913" y="101527"/>
                    <a:pt x="367373" y="80153"/>
                  </a:cubicBezTo>
                  <a:cubicBezTo>
                    <a:pt x="385832" y="58779"/>
                    <a:pt x="407935" y="41048"/>
                    <a:pt x="433681" y="26961"/>
                  </a:cubicBezTo>
                  <a:cubicBezTo>
                    <a:pt x="459427" y="12873"/>
                    <a:pt x="487359" y="3886"/>
                    <a:pt x="517477" y="0"/>
                  </a:cubicBezTo>
                  <a:close/>
                  <a:moveTo>
                    <a:pt x="207067" y="0"/>
                  </a:moveTo>
                  <a:lnTo>
                    <a:pt x="207067" y="96184"/>
                  </a:lnTo>
                  <a:cubicBezTo>
                    <a:pt x="170148" y="108814"/>
                    <a:pt x="144888" y="127516"/>
                    <a:pt x="131286" y="152291"/>
                  </a:cubicBezTo>
                  <a:cubicBezTo>
                    <a:pt x="117684" y="177065"/>
                    <a:pt x="110883" y="207426"/>
                    <a:pt x="110883" y="243373"/>
                  </a:cubicBezTo>
                  <a:lnTo>
                    <a:pt x="207067" y="243373"/>
                  </a:lnTo>
                  <a:lnTo>
                    <a:pt x="207067" y="467801"/>
                  </a:lnTo>
                  <a:lnTo>
                    <a:pt x="127" y="467801"/>
                  </a:lnTo>
                  <a:lnTo>
                    <a:pt x="127" y="244831"/>
                  </a:lnTo>
                  <a:cubicBezTo>
                    <a:pt x="-845" y="212770"/>
                    <a:pt x="3770" y="182652"/>
                    <a:pt x="13971" y="154477"/>
                  </a:cubicBezTo>
                  <a:cubicBezTo>
                    <a:pt x="24173" y="126302"/>
                    <a:pt x="38503" y="101527"/>
                    <a:pt x="56962" y="80153"/>
                  </a:cubicBezTo>
                  <a:cubicBezTo>
                    <a:pt x="75422" y="58779"/>
                    <a:pt x="97525" y="41048"/>
                    <a:pt x="123271" y="26961"/>
                  </a:cubicBezTo>
                  <a:cubicBezTo>
                    <a:pt x="149017" y="12873"/>
                    <a:pt x="176949" y="3886"/>
                    <a:pt x="207067" y="0"/>
                  </a:cubicBezTo>
                  <a:close/>
                </a:path>
              </a:pathLst>
            </a:custGeom>
            <a:solidFill>
              <a:schemeClr val="accent2"/>
            </a:solidFill>
            <a:ln w="28575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400"/>
                </a:spcAft>
              </a:pPr>
              <a:endParaRPr lang="en-GB" sz="4800" dirty="0">
                <a:ln w="285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95" name="Gráfico 94" descr="Crecimiento empresarial con relleno sólido">
            <a:extLst>
              <a:ext uri="{FF2B5EF4-FFF2-40B4-BE49-F238E27FC236}">
                <a16:creationId xmlns:a16="http://schemas.microsoft.com/office/drawing/2014/main" id="{69123D27-2B3C-A3B2-31A3-54FC55FC71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3129908"/>
            <a:ext cx="914400" cy="914400"/>
          </a:xfrm>
          <a:prstGeom prst="rect">
            <a:avLst/>
          </a:prstGeom>
        </p:spPr>
      </p:pic>
      <p:pic>
        <p:nvPicPr>
          <p:cNvPr id="99" name="Gráfico 98" descr="Reseña de cliente con relleno sólido">
            <a:extLst>
              <a:ext uri="{FF2B5EF4-FFF2-40B4-BE49-F238E27FC236}">
                <a16:creationId xmlns:a16="http://schemas.microsoft.com/office/drawing/2014/main" id="{1F049C1B-E7CD-9B9A-F1EB-F8E68D2674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4605669"/>
            <a:ext cx="914400" cy="914400"/>
          </a:xfrm>
          <a:prstGeom prst="rect">
            <a:avLst/>
          </a:prstGeom>
        </p:spPr>
      </p:pic>
      <p:pic>
        <p:nvPicPr>
          <p:cNvPr id="101" name="Gráfico 100" descr="Hucha con relleno sólido">
            <a:extLst>
              <a:ext uri="{FF2B5EF4-FFF2-40B4-BE49-F238E27FC236}">
                <a16:creationId xmlns:a16="http://schemas.microsoft.com/office/drawing/2014/main" id="{09B0A261-69CD-5D9A-32E7-231E89C583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03395" y="4605669"/>
            <a:ext cx="914400" cy="914400"/>
          </a:xfrm>
          <a:prstGeom prst="rect">
            <a:avLst/>
          </a:prstGeom>
        </p:spPr>
      </p:pic>
      <p:pic>
        <p:nvPicPr>
          <p:cNvPr id="103" name="Gráfico 102" descr="Maletín con relleno sólido">
            <a:extLst>
              <a:ext uri="{FF2B5EF4-FFF2-40B4-BE49-F238E27FC236}">
                <a16:creationId xmlns:a16="http://schemas.microsoft.com/office/drawing/2014/main" id="{D14AA07C-C503-CB9D-75A2-C6C32F5C1F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11082" y="2970064"/>
            <a:ext cx="914400" cy="914400"/>
          </a:xfrm>
          <a:prstGeom prst="rect">
            <a:avLst/>
          </a:prstGeom>
        </p:spPr>
      </p:pic>
      <p:pic>
        <p:nvPicPr>
          <p:cNvPr id="105" name="Gráfico 104" descr="Presentación con gráfico de barras con relleno sólido">
            <a:extLst>
              <a:ext uri="{FF2B5EF4-FFF2-40B4-BE49-F238E27FC236}">
                <a16:creationId xmlns:a16="http://schemas.microsoft.com/office/drawing/2014/main" id="{7D29A868-E44F-61F5-85A8-FA2E441805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38599" y="3129908"/>
            <a:ext cx="914400" cy="914400"/>
          </a:xfrm>
          <a:prstGeom prst="rect">
            <a:avLst/>
          </a:prstGeom>
        </p:spPr>
      </p:pic>
      <p:pic>
        <p:nvPicPr>
          <p:cNvPr id="107" name="Gráfico 106" descr="Ábaco con relleno sólido">
            <a:extLst>
              <a:ext uri="{FF2B5EF4-FFF2-40B4-BE49-F238E27FC236}">
                <a16:creationId xmlns:a16="http://schemas.microsoft.com/office/drawing/2014/main" id="{812C8F11-7F1B-B41A-EAC4-DB7E3FB1DC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74205" y="46056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8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4F2C-04CE-4DD2-E74C-7B2CEF49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480" y="557212"/>
            <a:ext cx="4665346" cy="2023428"/>
          </a:xfrm>
        </p:spPr>
        <p:txBody>
          <a:bodyPr/>
          <a:lstStyle/>
          <a:p>
            <a:pPr algn="r"/>
            <a:r>
              <a:rPr lang="en-US" sz="2800" b="0" dirty="0"/>
              <a:t>We are on a mission </a:t>
            </a:r>
            <a:br>
              <a:rPr lang="en-US" sz="2800" b="0" dirty="0"/>
            </a:br>
            <a:r>
              <a:rPr lang="en-US" sz="2800" b="0" dirty="0"/>
              <a:t>to democratize AI </a:t>
            </a:r>
            <a:br>
              <a:rPr lang="en-US" sz="2800" b="0" dirty="0"/>
            </a:br>
            <a:r>
              <a:rPr lang="en-US" sz="2800" b="0" dirty="0">
                <a:solidFill>
                  <a:schemeClr val="accent1"/>
                </a:solidFill>
              </a:rPr>
              <a:t>and change the way business works</a:t>
            </a:r>
            <a:br>
              <a:rPr lang="en-US" b="0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3F38EE-A219-5500-A393-09F361E83F18}"/>
              </a:ext>
            </a:extLst>
          </p:cNvPr>
          <p:cNvSpPr txBox="1">
            <a:spLocks/>
          </p:cNvSpPr>
          <p:nvPr/>
        </p:nvSpPr>
        <p:spPr>
          <a:xfrm>
            <a:off x="892174" y="1695132"/>
            <a:ext cx="5152073" cy="202342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a-ES" sz="4000" b="1" dirty="0"/>
              <a:t>GRÀCIES</a:t>
            </a:r>
            <a:br>
              <a:rPr lang="ca-ES" sz="4000" b="1" dirty="0"/>
            </a:br>
            <a:r>
              <a:rPr lang="ca-ES" sz="4000" b="1" dirty="0">
                <a:solidFill>
                  <a:schemeClr val="accent1"/>
                </a:solidFill>
              </a:rPr>
              <a:t>per la vostra atenció</a:t>
            </a:r>
            <a:br>
              <a:rPr lang="ca-ES" sz="6000" b="1" dirty="0"/>
            </a:br>
            <a:endParaRPr lang="ca-ES" sz="6000" b="1" dirty="0"/>
          </a:p>
        </p:txBody>
      </p:sp>
    </p:spTree>
    <p:extLst>
      <p:ext uri="{BB962C8B-B14F-4D97-AF65-F5344CB8AC3E}">
        <p14:creationId xmlns:p14="http://schemas.microsoft.com/office/powerpoint/2010/main" val="283457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0E5C9CC-1885-CB56-FB88-6BF4A6F9E553}"/>
              </a:ext>
            </a:extLst>
          </p:cNvPr>
          <p:cNvGrpSpPr/>
          <p:nvPr/>
        </p:nvGrpSpPr>
        <p:grpSpPr>
          <a:xfrm rot="18707175">
            <a:off x="3667909" y="-3274281"/>
            <a:ext cx="13114358" cy="10718001"/>
            <a:chOff x="1599808" y="-748835"/>
            <a:chExt cx="13114358" cy="10718001"/>
          </a:xfrm>
        </p:grpSpPr>
        <p:pic>
          <p:nvPicPr>
            <p:cNvPr id="9" name="Picture 8" descr="A green light in the dark&#10;&#10;Description automatically generated">
              <a:extLst>
                <a:ext uri="{FF2B5EF4-FFF2-40B4-BE49-F238E27FC236}">
                  <a16:creationId xmlns:a16="http://schemas.microsoft.com/office/drawing/2014/main" id="{A7A85DAB-F312-B123-1210-2F0BDBB3F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9808" y="719191"/>
              <a:ext cx="13114358" cy="9249975"/>
            </a:xfrm>
            <a:prstGeom prst="rect">
              <a:avLst/>
            </a:prstGeom>
          </p:spPr>
        </p:pic>
        <p:pic>
          <p:nvPicPr>
            <p:cNvPr id="7" name="Picture 6" descr="A cell phone with a green screen&#10;&#10;Description automatically generated">
              <a:extLst>
                <a:ext uri="{FF2B5EF4-FFF2-40B4-BE49-F238E27FC236}">
                  <a16:creationId xmlns:a16="http://schemas.microsoft.com/office/drawing/2014/main" id="{41B35026-2A56-CAD8-E46B-71165E6D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9521" y="-748835"/>
              <a:ext cx="7798320" cy="728774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FD1690-FEF9-75E8-BD38-07849D37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3520" y="380733"/>
            <a:ext cx="10258560" cy="536600"/>
          </a:xfrm>
        </p:spPr>
        <p:txBody>
          <a:bodyPr/>
          <a:lstStyle/>
          <a:p>
            <a:pPr algn="ctr"/>
            <a:r>
              <a:rPr lang="ca-ES" dirty="0"/>
              <a:t>DADES GENERALS DE LA </a:t>
            </a:r>
            <a:r>
              <a:rPr lang="ca-ES" dirty="0">
                <a:solidFill>
                  <a:schemeClr val="accent1"/>
                </a:solidFill>
              </a:rPr>
              <a:t>ENTITAT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AD769-2CB1-1FA9-360C-3758ABE9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4AD9E44-139C-F21A-792F-4084E3CFAEE1}"/>
              </a:ext>
            </a:extLst>
          </p:cNvPr>
          <p:cNvSpPr txBox="1"/>
          <p:nvPr/>
        </p:nvSpPr>
        <p:spPr>
          <a:xfrm>
            <a:off x="753979" y="2227176"/>
            <a:ext cx="5342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FFFFFF"/>
                </a:solidFill>
                <a:effectLst/>
                <a:highlight>
                  <a:srgbClr val="000000"/>
                </a:highlight>
              </a:rPr>
              <a:t>Empowering business with meaningful </a:t>
            </a:r>
            <a:r>
              <a:rPr lang="en-US" sz="2400" b="1" i="0" dirty="0">
                <a:solidFill>
                  <a:srgbClr val="53FF9B"/>
                </a:solidFill>
                <a:effectLst/>
                <a:highlight>
                  <a:srgbClr val="000000"/>
                </a:highlight>
              </a:rPr>
              <a:t>AI</a:t>
            </a:r>
            <a:r>
              <a:rPr lang="en-US" sz="2400" b="1" i="0" dirty="0">
                <a:solidFill>
                  <a:srgbClr val="FFFFFF"/>
                </a:solidFill>
                <a:effectLst/>
                <a:highlight>
                  <a:srgbClr val="000000"/>
                </a:highlight>
              </a:rPr>
              <a:t>.</a:t>
            </a:r>
            <a:endParaRPr lang="ca-ES" sz="2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D471C37-1D9B-5812-7CC1-AFACAC3D9B04}"/>
              </a:ext>
            </a:extLst>
          </p:cNvPr>
          <p:cNvSpPr txBox="1"/>
          <p:nvPr/>
        </p:nvSpPr>
        <p:spPr>
          <a:xfrm>
            <a:off x="753979" y="3452389"/>
            <a:ext cx="4908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  <a:highlight>
                  <a:srgbClr val="000000"/>
                </a:highlight>
              </a:rPr>
              <a:t>“Our decision intelligence app unlocks a new level of </a:t>
            </a:r>
            <a:r>
              <a:rPr lang="en-US" b="1" i="0" dirty="0">
                <a:solidFill>
                  <a:schemeClr val="accent1"/>
                </a:solidFill>
                <a:effectLst/>
                <a:highlight>
                  <a:srgbClr val="000000"/>
                </a:highlight>
              </a:rPr>
              <a:t>AI-powered productivity and performance</a:t>
            </a:r>
            <a:r>
              <a:rPr lang="en-US" b="1" i="0" dirty="0">
                <a:solidFill>
                  <a:srgbClr val="FFFFFF"/>
                </a:solidFill>
                <a:effectLst/>
                <a:highlight>
                  <a:srgbClr val="000000"/>
                </a:highlight>
              </a:rPr>
              <a:t>.”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5415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EEC342E-CAC8-AB72-BBCE-D3A1C078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49BA79-7B63-7FF3-20A1-27843178D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5"/>
            <a:ext cx="10258425" cy="536575"/>
          </a:xfrm>
        </p:spPr>
        <p:txBody>
          <a:bodyPr/>
          <a:lstStyle/>
          <a:p>
            <a:r>
              <a:rPr lang="ca-ES" dirty="0"/>
              <a:t>DADES GENERALS </a:t>
            </a:r>
            <a:r>
              <a:rPr lang="ca-ES" dirty="0">
                <a:solidFill>
                  <a:schemeClr val="accent1"/>
                </a:solidFill>
              </a:rPr>
              <a:t>DE LA ENTITAT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056ADB2-AD1D-6C7A-6C86-0FD27C75A0E8}"/>
              </a:ext>
            </a:extLst>
          </p:cNvPr>
          <p:cNvSpPr/>
          <p:nvPr/>
        </p:nvSpPr>
        <p:spPr>
          <a:xfrm>
            <a:off x="8491454" y="901700"/>
            <a:ext cx="953813" cy="425669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393EDF8-011F-FA16-53E0-B8563EFF9946}"/>
              </a:ext>
            </a:extLst>
          </p:cNvPr>
          <p:cNvSpPr txBox="1"/>
          <p:nvPr/>
        </p:nvSpPr>
        <p:spPr>
          <a:xfrm>
            <a:off x="8491452" y="936669"/>
            <a:ext cx="9538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800" b="1" dirty="0">
                <a:solidFill>
                  <a:schemeClr val="bg1"/>
                </a:solidFill>
              </a:rPr>
              <a:t>VP of AI</a:t>
            </a:r>
          </a:p>
          <a:p>
            <a:pPr algn="ctr"/>
            <a:r>
              <a:rPr lang="ca-ES" sz="800" dirty="0">
                <a:solidFill>
                  <a:schemeClr val="bg1"/>
                </a:solidFill>
              </a:rPr>
              <a:t>Pau Ferrer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A767F34-5E6C-8DAD-C847-A31C1EB088C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968361" y="1327369"/>
            <a:ext cx="0" cy="4176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CBBF47A-7B0A-ABBB-636E-8D8C4B0B7047}"/>
              </a:ext>
            </a:extLst>
          </p:cNvPr>
          <p:cNvCxnSpPr>
            <a:cxnSpLocks/>
          </p:cNvCxnSpPr>
          <p:nvPr/>
        </p:nvCxnSpPr>
        <p:spPr>
          <a:xfrm>
            <a:off x="7421195" y="1452041"/>
            <a:ext cx="3175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6C98A3F-D859-A2FE-05AC-ADECFFA259EA}"/>
              </a:ext>
            </a:extLst>
          </p:cNvPr>
          <p:cNvCxnSpPr>
            <a:cxnSpLocks/>
          </p:cNvCxnSpPr>
          <p:nvPr/>
        </p:nvCxnSpPr>
        <p:spPr>
          <a:xfrm>
            <a:off x="7421195" y="1452041"/>
            <a:ext cx="12098" cy="2929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3611CD9-B57C-5178-F1E3-3F3D6ADB9E96}"/>
              </a:ext>
            </a:extLst>
          </p:cNvPr>
          <p:cNvCxnSpPr>
            <a:cxnSpLocks/>
          </p:cNvCxnSpPr>
          <p:nvPr/>
        </p:nvCxnSpPr>
        <p:spPr>
          <a:xfrm>
            <a:off x="8203910" y="1453522"/>
            <a:ext cx="12098" cy="2929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6A83E7D-5552-872F-994B-245255662D65}"/>
              </a:ext>
            </a:extLst>
          </p:cNvPr>
          <p:cNvCxnSpPr>
            <a:cxnSpLocks/>
          </p:cNvCxnSpPr>
          <p:nvPr/>
        </p:nvCxnSpPr>
        <p:spPr>
          <a:xfrm>
            <a:off x="10584604" y="1452041"/>
            <a:ext cx="12098" cy="2929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9E635D2B-F100-E2BE-AB96-B1A043602916}"/>
              </a:ext>
            </a:extLst>
          </p:cNvPr>
          <p:cNvCxnSpPr>
            <a:cxnSpLocks/>
          </p:cNvCxnSpPr>
          <p:nvPr/>
        </p:nvCxnSpPr>
        <p:spPr>
          <a:xfrm>
            <a:off x="9769336" y="1453523"/>
            <a:ext cx="12098" cy="2929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55B0CD2-C813-79E7-1875-46DD385D15EB}"/>
              </a:ext>
            </a:extLst>
          </p:cNvPr>
          <p:cNvSpPr/>
          <p:nvPr/>
        </p:nvSpPr>
        <p:spPr>
          <a:xfrm>
            <a:off x="7163739" y="1745005"/>
            <a:ext cx="652034" cy="292957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dirty="0"/>
              <a:t>.</a:t>
            </a:r>
            <a:r>
              <a:rPr lang="ca-ES" sz="1400" dirty="0" err="1"/>
              <a:t>Fin</a:t>
            </a:r>
            <a:endParaRPr lang="ca-ES" sz="1400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AB43E0F-EC74-8DBE-D113-30BE41C28500}"/>
              </a:ext>
            </a:extLst>
          </p:cNvPr>
          <p:cNvSpPr/>
          <p:nvPr/>
        </p:nvSpPr>
        <p:spPr>
          <a:xfrm>
            <a:off x="7898869" y="1746483"/>
            <a:ext cx="652034" cy="292957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dirty="0"/>
              <a:t>.R&amp;D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20D99B7-0177-16F1-7C0E-DD790551540A}"/>
              </a:ext>
            </a:extLst>
          </p:cNvPr>
          <p:cNvSpPr/>
          <p:nvPr/>
        </p:nvSpPr>
        <p:spPr>
          <a:xfrm>
            <a:off x="8646076" y="1756837"/>
            <a:ext cx="652034" cy="292957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b="1" dirty="0">
                <a:solidFill>
                  <a:schemeClr val="accent1"/>
                </a:solidFill>
              </a:rPr>
              <a:t>M&amp;S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F0BFC262-EB9B-46BD-7032-B023587462A7}"/>
              </a:ext>
            </a:extLst>
          </p:cNvPr>
          <p:cNvSpPr/>
          <p:nvPr/>
        </p:nvSpPr>
        <p:spPr>
          <a:xfrm>
            <a:off x="9464303" y="1749440"/>
            <a:ext cx="652034" cy="292957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200" dirty="0"/>
              <a:t>.PRO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7DC436E-CE0B-58A7-D463-54ACE72619C1}"/>
              </a:ext>
            </a:extLst>
          </p:cNvPr>
          <p:cNvSpPr/>
          <p:nvPr/>
        </p:nvSpPr>
        <p:spPr>
          <a:xfrm>
            <a:off x="10264774" y="1750918"/>
            <a:ext cx="652034" cy="292957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dirty="0">
                <a:solidFill>
                  <a:schemeClr val="bg1"/>
                </a:solidFill>
              </a:rPr>
              <a:t>.</a:t>
            </a:r>
            <a:r>
              <a:rPr lang="ca-ES" sz="1400" dirty="0" err="1">
                <a:solidFill>
                  <a:schemeClr val="bg1"/>
                </a:solidFill>
              </a:rPr>
              <a:t>Ins</a:t>
            </a:r>
            <a:endParaRPr lang="ca-ES" sz="1400" dirty="0">
              <a:solidFill>
                <a:schemeClr val="bg1"/>
              </a:solidFill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6677CE2B-BD55-AF42-B34D-A80DA9FFD8E1}"/>
              </a:ext>
            </a:extLst>
          </p:cNvPr>
          <p:cNvCxnSpPr>
            <a:cxnSpLocks/>
          </p:cNvCxnSpPr>
          <p:nvPr/>
        </p:nvCxnSpPr>
        <p:spPr>
          <a:xfrm flipH="1">
            <a:off x="8968359" y="2919812"/>
            <a:ext cx="3734" cy="3653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8DB008A7-2986-C6D6-5FA0-089532724EF7}"/>
              </a:ext>
            </a:extLst>
          </p:cNvPr>
          <p:cNvCxnSpPr>
            <a:cxnSpLocks/>
          </p:cNvCxnSpPr>
          <p:nvPr/>
        </p:nvCxnSpPr>
        <p:spPr>
          <a:xfrm>
            <a:off x="7675296" y="3071317"/>
            <a:ext cx="2545090" cy="311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99678726-A5C8-3049-B026-4AFC50124387}"/>
              </a:ext>
            </a:extLst>
          </p:cNvPr>
          <p:cNvCxnSpPr>
            <a:cxnSpLocks/>
          </p:cNvCxnSpPr>
          <p:nvPr/>
        </p:nvCxnSpPr>
        <p:spPr>
          <a:xfrm>
            <a:off x="7675296" y="3071317"/>
            <a:ext cx="0" cy="2137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0640B6C7-B350-AE3A-8484-41047FB8AE34}"/>
              </a:ext>
            </a:extLst>
          </p:cNvPr>
          <p:cNvCxnSpPr>
            <a:cxnSpLocks/>
          </p:cNvCxnSpPr>
          <p:nvPr/>
        </p:nvCxnSpPr>
        <p:spPr>
          <a:xfrm>
            <a:off x="8224886" y="3086890"/>
            <a:ext cx="0" cy="2137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BF317E89-31E7-8AF4-F35A-524FF541DECC}"/>
              </a:ext>
            </a:extLst>
          </p:cNvPr>
          <p:cNvCxnSpPr>
            <a:cxnSpLocks/>
          </p:cNvCxnSpPr>
          <p:nvPr/>
        </p:nvCxnSpPr>
        <p:spPr>
          <a:xfrm>
            <a:off x="9670796" y="3086890"/>
            <a:ext cx="0" cy="2137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593C2065-0BDE-B483-A83D-873C250079C8}"/>
              </a:ext>
            </a:extLst>
          </p:cNvPr>
          <p:cNvCxnSpPr>
            <a:cxnSpLocks/>
          </p:cNvCxnSpPr>
          <p:nvPr/>
        </p:nvCxnSpPr>
        <p:spPr>
          <a:xfrm>
            <a:off x="10220386" y="3102463"/>
            <a:ext cx="0" cy="1982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834034B5-3797-53B4-B3B7-09778163778D}"/>
              </a:ext>
            </a:extLst>
          </p:cNvPr>
          <p:cNvSpPr/>
          <p:nvPr/>
        </p:nvSpPr>
        <p:spPr>
          <a:xfrm>
            <a:off x="7138585" y="3397738"/>
            <a:ext cx="652034" cy="292957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100" dirty="0" err="1"/>
              <a:t>Supply</a:t>
            </a:r>
            <a:endParaRPr lang="ca-ES" sz="1100" dirty="0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75F1164-A240-88E9-2C15-B80204FC74FC}"/>
              </a:ext>
            </a:extLst>
          </p:cNvPr>
          <p:cNvSpPr/>
          <p:nvPr/>
        </p:nvSpPr>
        <p:spPr>
          <a:xfrm>
            <a:off x="7873715" y="3399216"/>
            <a:ext cx="652034" cy="292957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100" dirty="0"/>
              <a:t>M&amp;S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F742281F-034E-96D4-829E-B0864C609659}"/>
              </a:ext>
            </a:extLst>
          </p:cNvPr>
          <p:cNvSpPr/>
          <p:nvPr/>
        </p:nvSpPr>
        <p:spPr>
          <a:xfrm>
            <a:off x="8620922" y="3409570"/>
            <a:ext cx="652034" cy="292957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100" b="1" dirty="0">
                <a:solidFill>
                  <a:schemeClr val="accent4"/>
                </a:solidFill>
              </a:rPr>
              <a:t>QA</a:t>
            </a: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AC0F982B-F7CB-E03D-471B-4EE667456830}"/>
              </a:ext>
            </a:extLst>
          </p:cNvPr>
          <p:cNvSpPr/>
          <p:nvPr/>
        </p:nvSpPr>
        <p:spPr>
          <a:xfrm>
            <a:off x="9439149" y="3402173"/>
            <a:ext cx="652034" cy="292957"/>
          </a:xfrm>
          <a:prstGeom prst="round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100" dirty="0" err="1"/>
              <a:t>Cappa</a:t>
            </a:r>
            <a:endParaRPr lang="ca-ES" sz="1100" dirty="0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82485D90-652C-C66D-3EFE-40A797E5C5F8}"/>
              </a:ext>
            </a:extLst>
          </p:cNvPr>
          <p:cNvSpPr/>
          <p:nvPr/>
        </p:nvSpPr>
        <p:spPr>
          <a:xfrm>
            <a:off x="10239620" y="3403651"/>
            <a:ext cx="652034" cy="292957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900" dirty="0" err="1">
                <a:solidFill>
                  <a:schemeClr val="bg1"/>
                </a:solidFill>
              </a:rPr>
              <a:t>Clinical</a:t>
            </a:r>
            <a:r>
              <a:rPr lang="ca-ES" sz="900" dirty="0">
                <a:solidFill>
                  <a:schemeClr val="bg1"/>
                </a:solidFill>
              </a:rPr>
              <a:t> </a:t>
            </a:r>
            <a:r>
              <a:rPr lang="ca-ES" sz="900" dirty="0" err="1">
                <a:solidFill>
                  <a:schemeClr val="bg1"/>
                </a:solidFill>
              </a:rPr>
              <a:t>Supply</a:t>
            </a:r>
            <a:endParaRPr lang="ca-ES" sz="900" dirty="0">
              <a:solidFill>
                <a:schemeClr val="bg1"/>
              </a:solidFill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7B4CFAB6-D68D-955F-4B3B-8F0FA9B0F2A5}"/>
              </a:ext>
            </a:extLst>
          </p:cNvPr>
          <p:cNvSpPr/>
          <p:nvPr/>
        </p:nvSpPr>
        <p:spPr>
          <a:xfrm>
            <a:off x="7321074" y="2403508"/>
            <a:ext cx="953813" cy="425669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1D772265-AEE9-5E14-A1C4-253A21DB8CED}"/>
              </a:ext>
            </a:extLst>
          </p:cNvPr>
          <p:cNvSpPr txBox="1"/>
          <p:nvPr/>
        </p:nvSpPr>
        <p:spPr>
          <a:xfrm>
            <a:off x="7321073" y="2447065"/>
            <a:ext cx="95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800" b="1" noProof="1">
                <a:solidFill>
                  <a:schemeClr val="bg1"/>
                </a:solidFill>
              </a:rPr>
              <a:t>Head of M&amp;S</a:t>
            </a:r>
          </a:p>
          <a:p>
            <a:pPr algn="ctr"/>
            <a:r>
              <a:rPr lang="ca-ES" sz="800" dirty="0">
                <a:solidFill>
                  <a:schemeClr val="bg1"/>
                </a:solidFill>
              </a:rPr>
              <a:t>Jaime </a:t>
            </a:r>
            <a:r>
              <a:rPr lang="ca-ES" sz="800" noProof="1">
                <a:solidFill>
                  <a:schemeClr val="bg1"/>
                </a:solidFill>
              </a:rPr>
              <a:t>Zornoza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92825342-BCF8-192A-C42F-65597491E428}"/>
              </a:ext>
            </a:extLst>
          </p:cNvPr>
          <p:cNvSpPr/>
          <p:nvPr/>
        </p:nvSpPr>
        <p:spPr>
          <a:xfrm>
            <a:off x="8496661" y="2397581"/>
            <a:ext cx="953813" cy="425669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7A59C052-89B5-0540-3790-732A4B87C6C5}"/>
              </a:ext>
            </a:extLst>
          </p:cNvPr>
          <p:cNvSpPr txBox="1"/>
          <p:nvPr/>
        </p:nvSpPr>
        <p:spPr>
          <a:xfrm>
            <a:off x="8450550" y="2441138"/>
            <a:ext cx="1066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800" b="1" noProof="1">
                <a:solidFill>
                  <a:schemeClr val="accent1"/>
                </a:solidFill>
              </a:rPr>
              <a:t>Principal DS</a:t>
            </a:r>
          </a:p>
          <a:p>
            <a:pPr algn="ctr"/>
            <a:r>
              <a:rPr lang="ca-ES" sz="800" b="1" dirty="0" err="1">
                <a:solidFill>
                  <a:schemeClr val="accent1"/>
                </a:solidFill>
              </a:rPr>
              <a:t>Felicia</a:t>
            </a:r>
            <a:r>
              <a:rPr lang="ca-ES" sz="800" b="1" dirty="0">
                <a:solidFill>
                  <a:schemeClr val="accent1"/>
                </a:solidFill>
              </a:rPr>
              <a:t> </a:t>
            </a:r>
            <a:r>
              <a:rPr lang="ca-ES" sz="800" b="1" dirty="0" err="1">
                <a:solidFill>
                  <a:schemeClr val="accent1"/>
                </a:solidFill>
              </a:rPr>
              <a:t>Reinders</a:t>
            </a:r>
            <a:endParaRPr lang="ca-ES" sz="800" b="1" noProof="1">
              <a:solidFill>
                <a:schemeClr val="accent1"/>
              </a:solidFill>
            </a:endParaRP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695FA0AB-B22B-0371-C46A-A7E6F76DB4C7}"/>
              </a:ext>
            </a:extLst>
          </p:cNvPr>
          <p:cNvSpPr/>
          <p:nvPr/>
        </p:nvSpPr>
        <p:spPr>
          <a:xfrm>
            <a:off x="9563463" y="2399058"/>
            <a:ext cx="953813" cy="425669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DE45736B-6357-DD6F-FB9D-361D9CBA38B0}"/>
              </a:ext>
            </a:extLst>
          </p:cNvPr>
          <p:cNvSpPr txBox="1"/>
          <p:nvPr/>
        </p:nvSpPr>
        <p:spPr>
          <a:xfrm>
            <a:off x="9563462" y="2442615"/>
            <a:ext cx="95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800" b="1" noProof="1">
                <a:solidFill>
                  <a:schemeClr val="bg1"/>
                </a:solidFill>
              </a:rPr>
              <a:t>M&amp;S BIL</a:t>
            </a:r>
          </a:p>
          <a:p>
            <a:pPr algn="ctr"/>
            <a:r>
              <a:rPr lang="ca-ES" sz="800" dirty="0">
                <a:solidFill>
                  <a:schemeClr val="bg1"/>
                </a:solidFill>
              </a:rPr>
              <a:t>Johannes </a:t>
            </a:r>
            <a:r>
              <a:rPr lang="ca-ES" sz="800" dirty="0" err="1">
                <a:solidFill>
                  <a:schemeClr val="bg1"/>
                </a:solidFill>
              </a:rPr>
              <a:t>Kähm</a:t>
            </a:r>
            <a:endParaRPr lang="ca-ES" sz="800" noProof="1">
              <a:solidFill>
                <a:schemeClr val="bg1"/>
              </a:solidFill>
            </a:endParaRPr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D13B0F02-1DA7-1E9D-C321-186FF44C9BF5}"/>
              </a:ext>
            </a:extLst>
          </p:cNvPr>
          <p:cNvCxnSpPr>
            <a:cxnSpLocks/>
            <a:stCxn id="28" idx="2"/>
            <a:endCxn id="64" idx="0"/>
          </p:cNvCxnSpPr>
          <p:nvPr/>
        </p:nvCxnSpPr>
        <p:spPr>
          <a:xfrm>
            <a:off x="8972093" y="2049794"/>
            <a:ext cx="11858" cy="3913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664F47C0-262F-EA3D-DCAD-EF0F50DCF026}"/>
              </a:ext>
            </a:extLst>
          </p:cNvPr>
          <p:cNvSpPr/>
          <p:nvPr/>
        </p:nvSpPr>
        <p:spPr>
          <a:xfrm>
            <a:off x="8470033" y="3938485"/>
            <a:ext cx="953813" cy="425669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7502453A-3B09-ED40-F160-FAE97CA06707}"/>
              </a:ext>
            </a:extLst>
          </p:cNvPr>
          <p:cNvSpPr txBox="1"/>
          <p:nvPr/>
        </p:nvSpPr>
        <p:spPr>
          <a:xfrm>
            <a:off x="8470032" y="3982042"/>
            <a:ext cx="95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800" b="1" noProof="1">
                <a:solidFill>
                  <a:schemeClr val="accent4"/>
                </a:solidFill>
              </a:rPr>
              <a:t>Senior DS</a:t>
            </a:r>
          </a:p>
          <a:p>
            <a:pPr algn="ctr"/>
            <a:r>
              <a:rPr lang="ca-ES" sz="800" b="1" dirty="0">
                <a:solidFill>
                  <a:schemeClr val="accent4"/>
                </a:solidFill>
              </a:rPr>
              <a:t>Marc Jordà</a:t>
            </a:r>
            <a:endParaRPr lang="ca-ES" sz="800" b="1" noProof="1">
              <a:solidFill>
                <a:schemeClr val="accent4"/>
              </a:solidFill>
            </a:endParaRPr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DFF5E0C9-558D-7ED6-8D68-0BAA1F62C213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>
            <a:off x="8946939" y="3702527"/>
            <a:ext cx="0" cy="2795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E4039757-7AB2-C43E-98C0-4B5968FC9CA3}"/>
              </a:ext>
            </a:extLst>
          </p:cNvPr>
          <p:cNvCxnSpPr>
            <a:cxnSpLocks/>
          </p:cNvCxnSpPr>
          <p:nvPr/>
        </p:nvCxnSpPr>
        <p:spPr>
          <a:xfrm>
            <a:off x="8949555" y="4531152"/>
            <a:ext cx="0" cy="182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218A7634-26C2-FFBA-CA4F-B8129CA77787}"/>
              </a:ext>
            </a:extLst>
          </p:cNvPr>
          <p:cNvCxnSpPr>
            <a:cxnSpLocks/>
          </p:cNvCxnSpPr>
          <p:nvPr/>
        </p:nvCxnSpPr>
        <p:spPr>
          <a:xfrm>
            <a:off x="7873715" y="4536986"/>
            <a:ext cx="0" cy="203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C072EF9F-D043-B9D7-E636-171B78EC5C4B}"/>
              </a:ext>
            </a:extLst>
          </p:cNvPr>
          <p:cNvCxnSpPr>
            <a:cxnSpLocks/>
          </p:cNvCxnSpPr>
          <p:nvPr/>
        </p:nvCxnSpPr>
        <p:spPr>
          <a:xfrm>
            <a:off x="9872949" y="4542731"/>
            <a:ext cx="0" cy="1982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BEEC3516-2CD6-705D-A957-268995598F88}"/>
              </a:ext>
            </a:extLst>
          </p:cNvPr>
          <p:cNvCxnSpPr>
            <a:cxnSpLocks/>
          </p:cNvCxnSpPr>
          <p:nvPr/>
        </p:nvCxnSpPr>
        <p:spPr>
          <a:xfrm>
            <a:off x="7873715" y="4531152"/>
            <a:ext cx="1999234" cy="5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AF5DE9BE-C4BE-D611-65EB-1E3626DB6B4C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8946939" y="4320596"/>
            <a:ext cx="0" cy="202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E27E52CC-533D-707C-76D3-2144892F5B71}"/>
              </a:ext>
            </a:extLst>
          </p:cNvPr>
          <p:cNvSpPr/>
          <p:nvPr/>
        </p:nvSpPr>
        <p:spPr>
          <a:xfrm>
            <a:off x="7338866" y="4786473"/>
            <a:ext cx="953813" cy="425669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C35739AF-E756-AEFE-A03B-63D7E4581D25}"/>
              </a:ext>
            </a:extLst>
          </p:cNvPr>
          <p:cNvSpPr txBox="1"/>
          <p:nvPr/>
        </p:nvSpPr>
        <p:spPr>
          <a:xfrm>
            <a:off x="7338866" y="4824103"/>
            <a:ext cx="95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800" b="1" noProof="1">
                <a:solidFill>
                  <a:schemeClr val="bg1"/>
                </a:solidFill>
              </a:rPr>
              <a:t>Junior DS1</a:t>
            </a:r>
          </a:p>
          <a:p>
            <a:pPr algn="ctr"/>
            <a:r>
              <a:rPr lang="ca-ES" sz="800" dirty="0">
                <a:solidFill>
                  <a:schemeClr val="bg1"/>
                </a:solidFill>
              </a:rPr>
              <a:t>Carles </a:t>
            </a:r>
            <a:r>
              <a:rPr lang="ca-ES" sz="800" dirty="0" err="1">
                <a:solidFill>
                  <a:schemeClr val="bg1"/>
                </a:solidFill>
              </a:rPr>
              <a:t>Sunyol</a:t>
            </a:r>
            <a:endParaRPr lang="ca-ES" sz="800" noProof="1">
              <a:solidFill>
                <a:schemeClr val="bg1"/>
              </a:solidFill>
            </a:endParaRPr>
          </a:p>
        </p:txBody>
      </p:sp>
      <p:sp>
        <p:nvSpPr>
          <p:cNvPr id="102" name="Rectángulo: esquinas redondeadas 101">
            <a:extLst>
              <a:ext uri="{FF2B5EF4-FFF2-40B4-BE49-F238E27FC236}">
                <a16:creationId xmlns:a16="http://schemas.microsoft.com/office/drawing/2014/main" id="{183F3B10-C602-163E-BE40-3626D95870CF}"/>
              </a:ext>
            </a:extLst>
          </p:cNvPr>
          <p:cNvSpPr/>
          <p:nvPr/>
        </p:nvSpPr>
        <p:spPr>
          <a:xfrm>
            <a:off x="8470032" y="4806321"/>
            <a:ext cx="953813" cy="425669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2CF73065-7D8F-C600-C81E-D0083F723887}"/>
              </a:ext>
            </a:extLst>
          </p:cNvPr>
          <p:cNvSpPr txBox="1"/>
          <p:nvPr/>
        </p:nvSpPr>
        <p:spPr>
          <a:xfrm>
            <a:off x="8470032" y="4843951"/>
            <a:ext cx="95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800" b="1" noProof="1">
                <a:solidFill>
                  <a:schemeClr val="accent4"/>
                </a:solidFill>
              </a:rPr>
              <a:t>Junior DS1</a:t>
            </a:r>
          </a:p>
          <a:p>
            <a:pPr algn="ctr"/>
            <a:r>
              <a:rPr lang="ca-ES" sz="800" b="1" dirty="0">
                <a:solidFill>
                  <a:schemeClr val="accent4"/>
                </a:solidFill>
              </a:rPr>
              <a:t>Felipe </a:t>
            </a:r>
            <a:r>
              <a:rPr lang="ca-ES" sz="800" b="1" dirty="0" err="1">
                <a:solidFill>
                  <a:schemeClr val="accent4"/>
                </a:solidFill>
              </a:rPr>
              <a:t>Basurto</a:t>
            </a:r>
            <a:endParaRPr lang="ca-ES" sz="800" b="1" noProof="1">
              <a:solidFill>
                <a:schemeClr val="accent4"/>
              </a:solidFill>
            </a:endParaRPr>
          </a:p>
        </p:txBody>
      </p:sp>
      <p:sp>
        <p:nvSpPr>
          <p:cNvPr id="104" name="Rectángulo: esquinas redondeadas 103">
            <a:extLst>
              <a:ext uri="{FF2B5EF4-FFF2-40B4-BE49-F238E27FC236}">
                <a16:creationId xmlns:a16="http://schemas.microsoft.com/office/drawing/2014/main" id="{131B51B2-186D-465E-720D-5DDB89B4D528}"/>
              </a:ext>
            </a:extLst>
          </p:cNvPr>
          <p:cNvSpPr/>
          <p:nvPr/>
        </p:nvSpPr>
        <p:spPr>
          <a:xfrm>
            <a:off x="9515641" y="4786193"/>
            <a:ext cx="953813" cy="425669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C5B57C57-43B5-EB1E-3DA6-2617DA2C6EAB}"/>
              </a:ext>
            </a:extLst>
          </p:cNvPr>
          <p:cNvSpPr txBox="1"/>
          <p:nvPr/>
        </p:nvSpPr>
        <p:spPr>
          <a:xfrm>
            <a:off x="9515641" y="4823823"/>
            <a:ext cx="95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800" b="1" noProof="1">
                <a:solidFill>
                  <a:schemeClr val="bg1"/>
                </a:solidFill>
              </a:rPr>
              <a:t>Junior DS1</a:t>
            </a:r>
          </a:p>
          <a:p>
            <a:pPr algn="ctr"/>
            <a:r>
              <a:rPr lang="ca-ES" sz="800" dirty="0">
                <a:solidFill>
                  <a:schemeClr val="bg1"/>
                </a:solidFill>
              </a:rPr>
              <a:t>Pierre-Louis</a:t>
            </a:r>
            <a:endParaRPr lang="ca-ES" sz="800" noProof="1">
              <a:solidFill>
                <a:schemeClr val="bg1"/>
              </a:solidFill>
            </a:endParaRP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1AB54537-2989-3DC3-0935-2B11A8BEBE1A}"/>
              </a:ext>
            </a:extLst>
          </p:cNvPr>
          <p:cNvCxnSpPr>
            <a:cxnSpLocks/>
            <a:stCxn id="102" idx="2"/>
          </p:cNvCxnSpPr>
          <p:nvPr/>
        </p:nvCxnSpPr>
        <p:spPr>
          <a:xfrm flipH="1">
            <a:off x="8946938" y="5231990"/>
            <a:ext cx="1" cy="2565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Rectángulo: esquinas redondeadas 112">
            <a:extLst>
              <a:ext uri="{FF2B5EF4-FFF2-40B4-BE49-F238E27FC236}">
                <a16:creationId xmlns:a16="http://schemas.microsoft.com/office/drawing/2014/main" id="{66B9B75F-DB04-BF7C-60A0-B153BF1A0BFD}"/>
              </a:ext>
            </a:extLst>
          </p:cNvPr>
          <p:cNvSpPr/>
          <p:nvPr/>
        </p:nvSpPr>
        <p:spPr>
          <a:xfrm>
            <a:off x="8470032" y="5529001"/>
            <a:ext cx="953813" cy="425669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3AEFFD78-279D-1358-CC34-61CB7152D4AF}"/>
              </a:ext>
            </a:extLst>
          </p:cNvPr>
          <p:cNvSpPr txBox="1"/>
          <p:nvPr/>
        </p:nvSpPr>
        <p:spPr>
          <a:xfrm>
            <a:off x="8266899" y="5521891"/>
            <a:ext cx="140291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100" b="1" noProof="1">
                <a:solidFill>
                  <a:schemeClr val="accent1"/>
                </a:solidFill>
              </a:rPr>
              <a:t>Intern DS</a:t>
            </a:r>
          </a:p>
          <a:p>
            <a:pPr algn="ctr"/>
            <a:r>
              <a:rPr lang="ca-ES" sz="1200" b="1" dirty="0">
                <a:solidFill>
                  <a:schemeClr val="accent1"/>
                </a:solidFill>
              </a:rPr>
              <a:t>Eric Jiménez </a:t>
            </a:r>
            <a:endParaRPr lang="ca-ES" sz="1200" b="1" noProof="1">
              <a:solidFill>
                <a:schemeClr val="accent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AD36CF-4A52-33FF-42FD-DF589DACB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5" t="43849" r="49538" b="6976"/>
          <a:stretch/>
        </p:blipFill>
        <p:spPr bwMode="auto">
          <a:xfrm>
            <a:off x="972850" y="3557313"/>
            <a:ext cx="3102486" cy="301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Bocadillo: ovalado 4102">
            <a:extLst>
              <a:ext uri="{FF2B5EF4-FFF2-40B4-BE49-F238E27FC236}">
                <a16:creationId xmlns:a16="http://schemas.microsoft.com/office/drawing/2014/main" id="{2A10AA9A-CF6B-40AF-4E41-F113E0FE7E38}"/>
              </a:ext>
            </a:extLst>
          </p:cNvPr>
          <p:cNvSpPr/>
          <p:nvPr/>
        </p:nvSpPr>
        <p:spPr>
          <a:xfrm rot="5914319">
            <a:off x="2927034" y="5571913"/>
            <a:ext cx="822957" cy="1292683"/>
          </a:xfrm>
          <a:prstGeom prst="wedgeEllipseCallou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4104" name="CuadroTexto 4103">
            <a:extLst>
              <a:ext uri="{FF2B5EF4-FFF2-40B4-BE49-F238E27FC236}">
                <a16:creationId xmlns:a16="http://schemas.microsoft.com/office/drawing/2014/main" id="{878F3D1E-EF85-A70C-CE55-CF642F6B9EDE}"/>
              </a:ext>
            </a:extLst>
          </p:cNvPr>
          <p:cNvSpPr txBox="1"/>
          <p:nvPr/>
        </p:nvSpPr>
        <p:spPr>
          <a:xfrm rot="792895">
            <a:off x="2550462" y="597000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400" b="1" dirty="0">
                <a:solidFill>
                  <a:schemeClr val="bg1"/>
                </a:solidFill>
              </a:rPr>
              <a:t>BARCELONA</a:t>
            </a:r>
          </a:p>
          <a:p>
            <a:pPr algn="ctr"/>
            <a:r>
              <a:rPr lang="ca-ES" sz="1400" b="1" dirty="0">
                <a:solidFill>
                  <a:schemeClr val="bg1"/>
                </a:solidFill>
              </a:rPr>
              <a:t>+150</a:t>
            </a:r>
          </a:p>
        </p:txBody>
      </p:sp>
      <p:sp>
        <p:nvSpPr>
          <p:cNvPr id="4105" name="Bocadillo: ovalado 4104">
            <a:extLst>
              <a:ext uri="{FF2B5EF4-FFF2-40B4-BE49-F238E27FC236}">
                <a16:creationId xmlns:a16="http://schemas.microsoft.com/office/drawing/2014/main" id="{248685B0-DCBA-79E6-0A7A-FA47CF3B975D}"/>
              </a:ext>
            </a:extLst>
          </p:cNvPr>
          <p:cNvSpPr/>
          <p:nvPr/>
        </p:nvSpPr>
        <p:spPr>
          <a:xfrm rot="18112828">
            <a:off x="1130608" y="4888075"/>
            <a:ext cx="822957" cy="1119821"/>
          </a:xfrm>
          <a:prstGeom prst="wedgeEllipseCallou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4106" name="CuadroTexto 4105">
            <a:extLst>
              <a:ext uri="{FF2B5EF4-FFF2-40B4-BE49-F238E27FC236}">
                <a16:creationId xmlns:a16="http://schemas.microsoft.com/office/drawing/2014/main" id="{56926EC5-3A4D-1ADE-4332-CC572FF032C0}"/>
              </a:ext>
            </a:extLst>
          </p:cNvPr>
          <p:cNvSpPr txBox="1"/>
          <p:nvPr/>
        </p:nvSpPr>
        <p:spPr>
          <a:xfrm rot="2091575">
            <a:off x="1082988" y="5320718"/>
            <a:ext cx="917528" cy="318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b="1" dirty="0">
                <a:solidFill>
                  <a:schemeClr val="bg1"/>
                </a:solidFill>
              </a:rPr>
              <a:t>MADRID</a:t>
            </a:r>
          </a:p>
        </p:txBody>
      </p:sp>
      <p:sp>
        <p:nvSpPr>
          <p:cNvPr id="4107" name="Bocadillo: ovalado 4106">
            <a:extLst>
              <a:ext uri="{FF2B5EF4-FFF2-40B4-BE49-F238E27FC236}">
                <a16:creationId xmlns:a16="http://schemas.microsoft.com/office/drawing/2014/main" id="{15FE5DD9-DA3C-D37C-9EF5-270D0DFF919D}"/>
              </a:ext>
            </a:extLst>
          </p:cNvPr>
          <p:cNvSpPr/>
          <p:nvPr/>
        </p:nvSpPr>
        <p:spPr>
          <a:xfrm rot="3595519">
            <a:off x="3644032" y="4211478"/>
            <a:ext cx="700585" cy="1119821"/>
          </a:xfrm>
          <a:prstGeom prst="wedgeEllipseCallou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4110" name="CuadroTexto 4109">
            <a:extLst>
              <a:ext uri="{FF2B5EF4-FFF2-40B4-BE49-F238E27FC236}">
                <a16:creationId xmlns:a16="http://schemas.microsoft.com/office/drawing/2014/main" id="{5B2F2703-AE03-B578-E90D-48F797F84426}"/>
              </a:ext>
            </a:extLst>
          </p:cNvPr>
          <p:cNvSpPr txBox="1"/>
          <p:nvPr/>
        </p:nvSpPr>
        <p:spPr>
          <a:xfrm rot="19502220">
            <a:off x="3507814" y="4579942"/>
            <a:ext cx="100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400" b="1" dirty="0">
                <a:solidFill>
                  <a:schemeClr val="bg1"/>
                </a:solidFill>
              </a:rPr>
              <a:t>MUNICH</a:t>
            </a:r>
            <a:endParaRPr lang="ca-ES" sz="1400" dirty="0"/>
          </a:p>
        </p:txBody>
      </p:sp>
      <p:sp>
        <p:nvSpPr>
          <p:cNvPr id="4114" name="Bocadillo nube: nube 4113">
            <a:extLst>
              <a:ext uri="{FF2B5EF4-FFF2-40B4-BE49-F238E27FC236}">
                <a16:creationId xmlns:a16="http://schemas.microsoft.com/office/drawing/2014/main" id="{43655411-0B7A-1680-D420-19746DCBC52F}"/>
              </a:ext>
            </a:extLst>
          </p:cNvPr>
          <p:cNvSpPr/>
          <p:nvPr/>
        </p:nvSpPr>
        <p:spPr>
          <a:xfrm rot="4709373">
            <a:off x="4588686" y="4581292"/>
            <a:ext cx="916816" cy="1675139"/>
          </a:xfrm>
          <a:prstGeom prst="cloudCallout">
            <a:avLst>
              <a:gd name="adj1" fmla="val -28926"/>
              <a:gd name="adj2" fmla="val 91117"/>
            </a:avLst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115" name="CuadroTexto 4114">
            <a:extLst>
              <a:ext uri="{FF2B5EF4-FFF2-40B4-BE49-F238E27FC236}">
                <a16:creationId xmlns:a16="http://schemas.microsoft.com/office/drawing/2014/main" id="{5B34B04C-6637-41F1-C185-8BD2376C3441}"/>
              </a:ext>
            </a:extLst>
          </p:cNvPr>
          <p:cNvSpPr txBox="1"/>
          <p:nvPr/>
        </p:nvSpPr>
        <p:spPr>
          <a:xfrm>
            <a:off x="4672767" y="521186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1" dirty="0">
                <a:solidFill>
                  <a:schemeClr val="bg1"/>
                </a:solidFill>
              </a:rPr>
              <a:t>+300</a:t>
            </a:r>
          </a:p>
        </p:txBody>
      </p:sp>
      <p:pic>
        <p:nvPicPr>
          <p:cNvPr id="4117" name="Picture 25">
            <a:extLst>
              <a:ext uri="{FF2B5EF4-FFF2-40B4-BE49-F238E27FC236}">
                <a16:creationId xmlns:a16="http://schemas.microsoft.com/office/drawing/2014/main" id="{F634F5D5-8139-AB47-FE6B-D3B45A9347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731135">
            <a:off x="3129852" y="5592164"/>
            <a:ext cx="821309" cy="511554"/>
          </a:xfrm>
          <a:prstGeom prst="rect">
            <a:avLst/>
          </a:prstGeom>
        </p:spPr>
      </p:pic>
      <p:pic>
        <p:nvPicPr>
          <p:cNvPr id="4118" name="Picture 9">
            <a:extLst>
              <a:ext uri="{FF2B5EF4-FFF2-40B4-BE49-F238E27FC236}">
                <a16:creationId xmlns:a16="http://schemas.microsoft.com/office/drawing/2014/main" id="{50A70DB9-8459-C047-3141-3F158F3C8AF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573740">
            <a:off x="941161" y="5591571"/>
            <a:ext cx="524907" cy="246926"/>
          </a:xfrm>
          <a:prstGeom prst="rect">
            <a:avLst/>
          </a:prstGeom>
        </p:spPr>
      </p:pic>
      <p:pic>
        <p:nvPicPr>
          <p:cNvPr id="4119" name="Picture 10">
            <a:extLst>
              <a:ext uri="{FF2B5EF4-FFF2-40B4-BE49-F238E27FC236}">
                <a16:creationId xmlns:a16="http://schemas.microsoft.com/office/drawing/2014/main" id="{7B80AE89-38D4-F098-A7A2-1E745E0CD5A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274572">
            <a:off x="3464207" y="4385332"/>
            <a:ext cx="602788" cy="256129"/>
          </a:xfrm>
          <a:prstGeom prst="rect">
            <a:avLst/>
          </a:prstGeom>
        </p:spPr>
      </p:pic>
      <p:pic>
        <p:nvPicPr>
          <p:cNvPr id="4120" name="Picture 25">
            <a:extLst>
              <a:ext uri="{FF2B5EF4-FFF2-40B4-BE49-F238E27FC236}">
                <a16:creationId xmlns:a16="http://schemas.microsoft.com/office/drawing/2014/main" id="{97E00241-BD1E-9815-2EAC-FFBADFDB56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080600" y="831601"/>
            <a:ext cx="729331" cy="511554"/>
          </a:xfrm>
          <a:prstGeom prst="rect">
            <a:avLst/>
          </a:prstGeom>
        </p:spPr>
      </p:pic>
      <p:pic>
        <p:nvPicPr>
          <p:cNvPr id="4121" name="Picture 25">
            <a:extLst>
              <a:ext uri="{FF2B5EF4-FFF2-40B4-BE49-F238E27FC236}">
                <a16:creationId xmlns:a16="http://schemas.microsoft.com/office/drawing/2014/main" id="{233F588C-2297-48D5-BB34-F8FDC03B924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2946" y="1846540"/>
            <a:ext cx="639500" cy="398314"/>
          </a:xfrm>
          <a:prstGeom prst="rect">
            <a:avLst/>
          </a:prstGeom>
        </p:spPr>
      </p:pic>
      <p:pic>
        <p:nvPicPr>
          <p:cNvPr id="4123" name="Picture 25">
            <a:extLst>
              <a:ext uri="{FF2B5EF4-FFF2-40B4-BE49-F238E27FC236}">
                <a16:creationId xmlns:a16="http://schemas.microsoft.com/office/drawing/2014/main" id="{50DCFF3F-5FE1-19DA-B441-6BF1A75B5D2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164192" y="2418847"/>
            <a:ext cx="654441" cy="407620"/>
          </a:xfrm>
          <a:prstGeom prst="rect">
            <a:avLst/>
          </a:prstGeom>
        </p:spPr>
      </p:pic>
      <p:pic>
        <p:nvPicPr>
          <p:cNvPr id="4125" name="Picture 25">
            <a:extLst>
              <a:ext uri="{FF2B5EF4-FFF2-40B4-BE49-F238E27FC236}">
                <a16:creationId xmlns:a16="http://schemas.microsoft.com/office/drawing/2014/main" id="{2A9D65FC-6E0B-0577-7DC4-90153C18493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3924" y="5333476"/>
            <a:ext cx="639500" cy="398314"/>
          </a:xfrm>
          <a:prstGeom prst="rect">
            <a:avLst/>
          </a:prstGeom>
        </p:spPr>
      </p:pic>
      <p:pic>
        <p:nvPicPr>
          <p:cNvPr id="4126" name="Picture 25">
            <a:extLst>
              <a:ext uri="{FF2B5EF4-FFF2-40B4-BE49-F238E27FC236}">
                <a16:creationId xmlns:a16="http://schemas.microsoft.com/office/drawing/2014/main" id="{4B04E56E-FE14-8E96-2D5E-14E9DF1BCC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162295" y="5543988"/>
            <a:ext cx="639500" cy="398314"/>
          </a:xfrm>
          <a:prstGeom prst="rect">
            <a:avLst/>
          </a:prstGeom>
        </p:spPr>
      </p:pic>
      <p:pic>
        <p:nvPicPr>
          <p:cNvPr id="4127" name="Picture 10">
            <a:extLst>
              <a:ext uri="{FF2B5EF4-FFF2-40B4-BE49-F238E27FC236}">
                <a16:creationId xmlns:a16="http://schemas.microsoft.com/office/drawing/2014/main" id="{E423BE16-D631-6A44-A023-25A1FAB1F71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9405" y="3303488"/>
            <a:ext cx="602788" cy="256129"/>
          </a:xfrm>
          <a:prstGeom prst="rect">
            <a:avLst/>
          </a:prstGeom>
        </p:spPr>
      </p:pic>
      <p:sp>
        <p:nvSpPr>
          <p:cNvPr id="4129" name="Rectángulo: esquinas redondeadas 4128">
            <a:extLst>
              <a:ext uri="{FF2B5EF4-FFF2-40B4-BE49-F238E27FC236}">
                <a16:creationId xmlns:a16="http://schemas.microsoft.com/office/drawing/2014/main" id="{839D3D5C-DBC2-0EFE-78B2-7F3157EBB10B}"/>
              </a:ext>
            </a:extLst>
          </p:cNvPr>
          <p:cNvSpPr/>
          <p:nvPr/>
        </p:nvSpPr>
        <p:spPr>
          <a:xfrm>
            <a:off x="2690094" y="1328420"/>
            <a:ext cx="953813" cy="425669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130" name="CuadroTexto 4129">
            <a:extLst>
              <a:ext uri="{FF2B5EF4-FFF2-40B4-BE49-F238E27FC236}">
                <a16:creationId xmlns:a16="http://schemas.microsoft.com/office/drawing/2014/main" id="{7F93E574-E26F-95A7-6886-BFD8213C3F76}"/>
              </a:ext>
            </a:extLst>
          </p:cNvPr>
          <p:cNvSpPr txBox="1"/>
          <p:nvPr/>
        </p:nvSpPr>
        <p:spPr>
          <a:xfrm>
            <a:off x="2690092" y="1363389"/>
            <a:ext cx="9538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800" b="1" dirty="0">
                <a:solidFill>
                  <a:schemeClr val="bg1"/>
                </a:solidFill>
              </a:rPr>
              <a:t>CEO</a:t>
            </a:r>
          </a:p>
          <a:p>
            <a:pPr algn="ctr"/>
            <a:r>
              <a:rPr lang="ca-ES" sz="800" b="1" dirty="0">
                <a:solidFill>
                  <a:schemeClr val="bg1"/>
                </a:solidFill>
              </a:rPr>
              <a:t>Bianca Diana</a:t>
            </a:r>
          </a:p>
        </p:txBody>
      </p:sp>
      <p:cxnSp>
        <p:nvCxnSpPr>
          <p:cNvPr id="4131" name="Conector recto de flecha 4130">
            <a:extLst>
              <a:ext uri="{FF2B5EF4-FFF2-40B4-BE49-F238E27FC236}">
                <a16:creationId xmlns:a16="http://schemas.microsoft.com/office/drawing/2014/main" id="{51B05065-3661-C324-0E7A-B54C8A28547D}"/>
              </a:ext>
            </a:extLst>
          </p:cNvPr>
          <p:cNvCxnSpPr>
            <a:cxnSpLocks/>
            <a:stCxn id="4129" idx="2"/>
          </p:cNvCxnSpPr>
          <p:nvPr/>
        </p:nvCxnSpPr>
        <p:spPr>
          <a:xfrm>
            <a:off x="3167001" y="1754089"/>
            <a:ext cx="0" cy="4176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2" name="Conector recto 4131">
            <a:extLst>
              <a:ext uri="{FF2B5EF4-FFF2-40B4-BE49-F238E27FC236}">
                <a16:creationId xmlns:a16="http://schemas.microsoft.com/office/drawing/2014/main" id="{151B3DDF-C08C-B567-79AB-A242148D1EDC}"/>
              </a:ext>
            </a:extLst>
          </p:cNvPr>
          <p:cNvCxnSpPr>
            <a:cxnSpLocks/>
          </p:cNvCxnSpPr>
          <p:nvPr/>
        </p:nvCxnSpPr>
        <p:spPr>
          <a:xfrm>
            <a:off x="1619835" y="1878761"/>
            <a:ext cx="3175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3" name="Conector recto de flecha 4132">
            <a:extLst>
              <a:ext uri="{FF2B5EF4-FFF2-40B4-BE49-F238E27FC236}">
                <a16:creationId xmlns:a16="http://schemas.microsoft.com/office/drawing/2014/main" id="{DA330B6A-991A-4746-3826-09131F392C71}"/>
              </a:ext>
            </a:extLst>
          </p:cNvPr>
          <p:cNvCxnSpPr>
            <a:cxnSpLocks/>
          </p:cNvCxnSpPr>
          <p:nvPr/>
        </p:nvCxnSpPr>
        <p:spPr>
          <a:xfrm>
            <a:off x="1619835" y="1878761"/>
            <a:ext cx="12098" cy="2929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5" name="Conector recto de flecha 4134">
            <a:extLst>
              <a:ext uri="{FF2B5EF4-FFF2-40B4-BE49-F238E27FC236}">
                <a16:creationId xmlns:a16="http://schemas.microsoft.com/office/drawing/2014/main" id="{A88526AA-A7B6-DB58-8B86-FA1E2A2B0E8E}"/>
              </a:ext>
            </a:extLst>
          </p:cNvPr>
          <p:cNvCxnSpPr>
            <a:cxnSpLocks/>
          </p:cNvCxnSpPr>
          <p:nvPr/>
        </p:nvCxnSpPr>
        <p:spPr>
          <a:xfrm>
            <a:off x="4783244" y="1878761"/>
            <a:ext cx="12098" cy="2929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7" name="Rectángulo: esquinas redondeadas 4136">
            <a:extLst>
              <a:ext uri="{FF2B5EF4-FFF2-40B4-BE49-F238E27FC236}">
                <a16:creationId xmlns:a16="http://schemas.microsoft.com/office/drawing/2014/main" id="{01B19266-639F-06E5-D0DF-C62D3BD52AD0}"/>
              </a:ext>
            </a:extLst>
          </p:cNvPr>
          <p:cNvSpPr/>
          <p:nvPr/>
        </p:nvSpPr>
        <p:spPr>
          <a:xfrm>
            <a:off x="1240573" y="2171725"/>
            <a:ext cx="773840" cy="349466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400" dirty="0"/>
          </a:p>
        </p:txBody>
      </p:sp>
      <p:pic>
        <p:nvPicPr>
          <p:cNvPr id="4142" name="Picture 25">
            <a:extLst>
              <a:ext uri="{FF2B5EF4-FFF2-40B4-BE49-F238E27FC236}">
                <a16:creationId xmlns:a16="http://schemas.microsoft.com/office/drawing/2014/main" id="{EC8C46D5-B8D9-C679-4EF4-5D1B9C4096C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279240" y="1258321"/>
            <a:ext cx="729331" cy="511554"/>
          </a:xfrm>
          <a:prstGeom prst="rect">
            <a:avLst/>
          </a:prstGeom>
        </p:spPr>
      </p:pic>
      <p:sp>
        <p:nvSpPr>
          <p:cNvPr id="4144" name="CuadroTexto 4143">
            <a:extLst>
              <a:ext uri="{FF2B5EF4-FFF2-40B4-BE49-F238E27FC236}">
                <a16:creationId xmlns:a16="http://schemas.microsoft.com/office/drawing/2014/main" id="{94D748E9-D4AC-ED4B-38D4-09C446B544AF}"/>
              </a:ext>
            </a:extLst>
          </p:cNvPr>
          <p:cNvSpPr txBox="1"/>
          <p:nvPr/>
        </p:nvSpPr>
        <p:spPr>
          <a:xfrm>
            <a:off x="1089813" y="2180744"/>
            <a:ext cx="105512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800" b="1" dirty="0">
                <a:solidFill>
                  <a:schemeClr val="bg1"/>
                </a:solidFill>
              </a:rPr>
              <a:t>CXO</a:t>
            </a:r>
          </a:p>
          <a:p>
            <a:pPr algn="ctr"/>
            <a:r>
              <a:rPr lang="ca-ES" sz="800" b="1" dirty="0">
                <a:solidFill>
                  <a:schemeClr val="bg1"/>
                </a:solidFill>
              </a:rPr>
              <a:t>Ben </a:t>
            </a:r>
            <a:r>
              <a:rPr lang="ca-ES" sz="800" b="1" dirty="0" err="1">
                <a:solidFill>
                  <a:schemeClr val="bg1"/>
                </a:solidFill>
              </a:rPr>
              <a:t>O’Hear</a:t>
            </a:r>
            <a:endParaRPr lang="ca-ES" sz="800" b="1" dirty="0">
              <a:solidFill>
                <a:schemeClr val="bg1"/>
              </a:solidFill>
            </a:endParaRPr>
          </a:p>
        </p:txBody>
      </p:sp>
      <p:sp>
        <p:nvSpPr>
          <p:cNvPr id="4148" name="Rectángulo: esquinas redondeadas 4147">
            <a:extLst>
              <a:ext uri="{FF2B5EF4-FFF2-40B4-BE49-F238E27FC236}">
                <a16:creationId xmlns:a16="http://schemas.microsoft.com/office/drawing/2014/main" id="{CB86D257-A376-1CFF-6104-A8FF2E8289F4}"/>
              </a:ext>
            </a:extLst>
          </p:cNvPr>
          <p:cNvSpPr/>
          <p:nvPr/>
        </p:nvSpPr>
        <p:spPr>
          <a:xfrm>
            <a:off x="2781975" y="2221670"/>
            <a:ext cx="773840" cy="349466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400" dirty="0"/>
          </a:p>
        </p:txBody>
      </p:sp>
      <p:sp>
        <p:nvSpPr>
          <p:cNvPr id="4149" name="Rectángulo: esquinas redondeadas 4148">
            <a:extLst>
              <a:ext uri="{FF2B5EF4-FFF2-40B4-BE49-F238E27FC236}">
                <a16:creationId xmlns:a16="http://schemas.microsoft.com/office/drawing/2014/main" id="{0720EAED-9715-02C5-65EE-DD7D9105DC6D}"/>
              </a:ext>
            </a:extLst>
          </p:cNvPr>
          <p:cNvSpPr/>
          <p:nvPr/>
        </p:nvSpPr>
        <p:spPr>
          <a:xfrm>
            <a:off x="4308562" y="2211713"/>
            <a:ext cx="992521" cy="369336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400" dirty="0"/>
          </a:p>
        </p:txBody>
      </p:sp>
      <p:sp>
        <p:nvSpPr>
          <p:cNvPr id="4150" name="CuadroTexto 4149">
            <a:extLst>
              <a:ext uri="{FF2B5EF4-FFF2-40B4-BE49-F238E27FC236}">
                <a16:creationId xmlns:a16="http://schemas.microsoft.com/office/drawing/2014/main" id="{6EDEC909-F163-9BF8-3B5F-ED86B76CB94B}"/>
              </a:ext>
            </a:extLst>
          </p:cNvPr>
          <p:cNvSpPr txBox="1"/>
          <p:nvPr/>
        </p:nvSpPr>
        <p:spPr>
          <a:xfrm>
            <a:off x="2638059" y="2222626"/>
            <a:ext cx="105512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800" b="1" dirty="0">
                <a:solidFill>
                  <a:schemeClr val="bg1"/>
                </a:solidFill>
              </a:rPr>
              <a:t>C-AI-T-O</a:t>
            </a:r>
          </a:p>
          <a:p>
            <a:pPr algn="ctr"/>
            <a:r>
              <a:rPr lang="ca-ES" sz="800" b="1" dirty="0">
                <a:solidFill>
                  <a:schemeClr val="bg1"/>
                </a:solidFill>
              </a:rPr>
              <a:t>Sara Bisbe</a:t>
            </a:r>
          </a:p>
        </p:txBody>
      </p:sp>
      <p:sp>
        <p:nvSpPr>
          <p:cNvPr id="4151" name="CuadroTexto 4150">
            <a:extLst>
              <a:ext uri="{FF2B5EF4-FFF2-40B4-BE49-F238E27FC236}">
                <a16:creationId xmlns:a16="http://schemas.microsoft.com/office/drawing/2014/main" id="{1DCEE5E0-7CAE-8F75-C1D6-0D1B151C48B7}"/>
              </a:ext>
            </a:extLst>
          </p:cNvPr>
          <p:cNvSpPr txBox="1"/>
          <p:nvPr/>
        </p:nvSpPr>
        <p:spPr>
          <a:xfrm>
            <a:off x="4241225" y="2221670"/>
            <a:ext cx="110823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800" b="1" dirty="0">
                <a:solidFill>
                  <a:schemeClr val="bg1"/>
                </a:solidFill>
              </a:rPr>
              <a:t>COO</a:t>
            </a:r>
          </a:p>
          <a:p>
            <a:pPr algn="ctr"/>
            <a:r>
              <a:rPr lang="ca-ES" sz="800" b="1" dirty="0" err="1">
                <a:solidFill>
                  <a:schemeClr val="bg1"/>
                </a:solidFill>
              </a:rPr>
              <a:t>Christoph</a:t>
            </a:r>
            <a:r>
              <a:rPr lang="ca-ES" sz="800" b="1" dirty="0">
                <a:solidFill>
                  <a:schemeClr val="bg1"/>
                </a:solidFill>
              </a:rPr>
              <a:t> </a:t>
            </a:r>
            <a:r>
              <a:rPr lang="ca-ES" sz="800" b="1" dirty="0" err="1">
                <a:solidFill>
                  <a:schemeClr val="bg1"/>
                </a:solidFill>
              </a:rPr>
              <a:t>Schmitt</a:t>
            </a:r>
            <a:endParaRPr lang="ca-ES" sz="800" b="1" dirty="0">
              <a:solidFill>
                <a:schemeClr val="bg1"/>
              </a:solidFill>
            </a:endParaRPr>
          </a:p>
        </p:txBody>
      </p:sp>
      <p:pic>
        <p:nvPicPr>
          <p:cNvPr id="4152" name="Picture 10">
            <a:extLst>
              <a:ext uri="{FF2B5EF4-FFF2-40B4-BE49-F238E27FC236}">
                <a16:creationId xmlns:a16="http://schemas.microsoft.com/office/drawing/2014/main" id="{EF22D42B-1DD1-BD3B-DE69-DA4F5B9828C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0903" y="5100031"/>
            <a:ext cx="602788" cy="256129"/>
          </a:xfrm>
          <a:prstGeom prst="rect">
            <a:avLst/>
          </a:prstGeom>
        </p:spPr>
      </p:pic>
      <p:pic>
        <p:nvPicPr>
          <p:cNvPr id="4128" name="Picture 10">
            <a:extLst>
              <a:ext uri="{FF2B5EF4-FFF2-40B4-BE49-F238E27FC236}">
                <a16:creationId xmlns:a16="http://schemas.microsoft.com/office/drawing/2014/main" id="{132ACDBE-92C8-F4DC-893D-EFD23357F01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6671" y="2093100"/>
            <a:ext cx="602788" cy="256129"/>
          </a:xfrm>
          <a:prstGeom prst="rect">
            <a:avLst/>
          </a:prstGeom>
        </p:spPr>
      </p:pic>
      <p:pic>
        <p:nvPicPr>
          <p:cNvPr id="4153" name="Picture 25">
            <a:extLst>
              <a:ext uri="{FF2B5EF4-FFF2-40B4-BE49-F238E27FC236}">
                <a16:creationId xmlns:a16="http://schemas.microsoft.com/office/drawing/2014/main" id="{5F9630A4-F598-FA94-494E-F02983C65C0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6546" y="2364700"/>
            <a:ext cx="639500" cy="398314"/>
          </a:xfrm>
          <a:prstGeom prst="rect">
            <a:avLst/>
          </a:prstGeom>
        </p:spPr>
      </p:pic>
      <p:pic>
        <p:nvPicPr>
          <p:cNvPr id="4154" name="Picture 10">
            <a:extLst>
              <a:ext uri="{FF2B5EF4-FFF2-40B4-BE49-F238E27FC236}">
                <a16:creationId xmlns:a16="http://schemas.microsoft.com/office/drawing/2014/main" id="{7B55AE80-DB59-4571-5257-95F26FDAE09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150233" y="4040424"/>
            <a:ext cx="546343" cy="232145"/>
          </a:xfrm>
          <a:prstGeom prst="rect">
            <a:avLst/>
          </a:prstGeom>
        </p:spPr>
      </p:pic>
      <p:pic>
        <p:nvPicPr>
          <p:cNvPr id="4155" name="Picture 9">
            <a:extLst>
              <a:ext uri="{FF2B5EF4-FFF2-40B4-BE49-F238E27FC236}">
                <a16:creationId xmlns:a16="http://schemas.microsoft.com/office/drawing/2014/main" id="{A6D79DE3-167C-749A-2671-7791CC2E1B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0746" y="2402901"/>
            <a:ext cx="636096" cy="2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0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BC78898-D328-1CF8-3B98-3989A39CA711}"/>
              </a:ext>
            </a:extLst>
          </p:cNvPr>
          <p:cNvSpPr/>
          <p:nvPr/>
        </p:nvSpPr>
        <p:spPr>
          <a:xfrm>
            <a:off x="2097025" y="1724531"/>
            <a:ext cx="2586434" cy="91670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1800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LinkedIn/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</a:rPr>
              <a:t>InfoJobs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72" name="Picture 9">
            <a:extLst>
              <a:ext uri="{FF2B5EF4-FFF2-40B4-BE49-F238E27FC236}">
                <a16:creationId xmlns:a16="http://schemas.microsoft.com/office/drawing/2014/main" id="{168ED1E4-37E2-DF2D-863F-F831C0B3C78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5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0615" y="2385233"/>
            <a:ext cx="1272745" cy="501880"/>
          </a:xfrm>
          <a:prstGeom prst="rect">
            <a:avLst/>
          </a:prstGeom>
        </p:spPr>
      </p:pic>
      <p:pic>
        <p:nvPicPr>
          <p:cNvPr id="85" name="Picture 9">
            <a:extLst>
              <a:ext uri="{FF2B5EF4-FFF2-40B4-BE49-F238E27FC236}">
                <a16:creationId xmlns:a16="http://schemas.microsoft.com/office/drawing/2014/main" id="{8785EF76-B09B-0649-5004-EBB30E89E9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accent5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7642" y="1475775"/>
            <a:ext cx="1272745" cy="50188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9D23785-3DCA-EA90-7CB3-B46B58F90D88}"/>
              </a:ext>
            </a:extLst>
          </p:cNvPr>
          <p:cNvGrpSpPr/>
          <p:nvPr/>
        </p:nvGrpSpPr>
        <p:grpSpPr>
          <a:xfrm>
            <a:off x="2145382" y="4200219"/>
            <a:ext cx="3773812" cy="916702"/>
            <a:chOff x="1543455" y="4455349"/>
            <a:chExt cx="3461344" cy="916702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93F5869D-79EC-D9E5-DE54-4608C16A8308}"/>
                </a:ext>
              </a:extLst>
            </p:cNvPr>
            <p:cNvSpPr/>
            <p:nvPr/>
          </p:nvSpPr>
          <p:spPr>
            <a:xfrm>
              <a:off x="1543455" y="4455349"/>
              <a:ext cx="2246113" cy="91670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accent5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18000" rIns="72000" bIns="18000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Kaggle/ Coursera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456E0C5-C889-8501-BAEB-514797B20220}"/>
                </a:ext>
              </a:extLst>
            </p:cNvPr>
            <p:cNvGrpSpPr/>
            <p:nvPr/>
          </p:nvGrpSpPr>
          <p:grpSpPr>
            <a:xfrm rot="16200000">
              <a:off x="4335000" y="4305006"/>
              <a:ext cx="130737" cy="1208860"/>
              <a:chOff x="5940021" y="588800"/>
              <a:chExt cx="130737" cy="120886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592BDC-D6B8-276D-1BDA-BBE128026E6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461554" y="1127520"/>
                <a:ext cx="1077439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89F8DF8-AE32-F23F-15DE-B2CA7F251366}"/>
                  </a:ext>
                </a:extLst>
              </p:cNvPr>
              <p:cNvSpPr/>
              <p:nvPr/>
            </p:nvSpPr>
            <p:spPr>
              <a:xfrm>
                <a:off x="5940021" y="1666923"/>
                <a:ext cx="130737" cy="13073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3" name="Picture 9">
            <a:extLst>
              <a:ext uri="{FF2B5EF4-FFF2-40B4-BE49-F238E27FC236}">
                <a16:creationId xmlns:a16="http://schemas.microsoft.com/office/drawing/2014/main" id="{535DD7C5-C9D6-44C8-E5A8-4A1979B5D40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accent5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2221" y="3961558"/>
            <a:ext cx="1272745" cy="501880"/>
          </a:xfrm>
          <a:prstGeom prst="rect">
            <a:avLst/>
          </a:prstGeom>
        </p:spPr>
      </p:pic>
      <p:pic>
        <p:nvPicPr>
          <p:cNvPr id="74" name="Picture 9">
            <a:extLst>
              <a:ext uri="{FF2B5EF4-FFF2-40B4-BE49-F238E27FC236}">
                <a16:creationId xmlns:a16="http://schemas.microsoft.com/office/drawing/2014/main" id="{FBA86DAF-BFBF-4199-8EDD-07FA75F1B20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accent5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1431" y="4864322"/>
            <a:ext cx="1272745" cy="501880"/>
          </a:xfrm>
          <a:prstGeom prst="rect">
            <a:avLst/>
          </a:prstGeom>
        </p:spPr>
      </p:pic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0BCA0E99-7FBE-8B45-B7E9-907C18C60D2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BCA0E99-7FBE-8B45-B7E9-907C18C60D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82F4037D-39E1-A122-AF52-93BA9BC1E513}"/>
              </a:ext>
            </a:extLst>
          </p:cNvPr>
          <p:cNvGrpSpPr/>
          <p:nvPr/>
        </p:nvGrpSpPr>
        <p:grpSpPr>
          <a:xfrm>
            <a:off x="2922922" y="-284869"/>
            <a:ext cx="8038091" cy="7827996"/>
            <a:chOff x="2700431" y="111760"/>
            <a:chExt cx="6634480" cy="6634480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D5A87E-A5AD-DCFC-0EE2-F031E055E954}"/>
                </a:ext>
              </a:extLst>
            </p:cNvPr>
            <p:cNvSpPr/>
            <p:nvPr/>
          </p:nvSpPr>
          <p:spPr>
            <a:xfrm>
              <a:off x="2700431" y="111760"/>
              <a:ext cx="6634480" cy="6634480"/>
            </a:xfrm>
            <a:custGeom>
              <a:avLst/>
              <a:gdLst>
                <a:gd name="connsiteX0" fmla="*/ 3723352 w 3723351"/>
                <a:gd name="connsiteY0" fmla="*/ 1861676 h 3723351"/>
                <a:gd name="connsiteX1" fmla="*/ 1861676 w 3723351"/>
                <a:gd name="connsiteY1" fmla="*/ 3723352 h 3723351"/>
                <a:gd name="connsiteX2" fmla="*/ 0 w 3723351"/>
                <a:gd name="connsiteY2" fmla="*/ 1861676 h 3723351"/>
                <a:gd name="connsiteX3" fmla="*/ 1861676 w 3723351"/>
                <a:gd name="connsiteY3" fmla="*/ 0 h 3723351"/>
                <a:gd name="connsiteX4" fmla="*/ 3723352 w 3723351"/>
                <a:gd name="connsiteY4" fmla="*/ 1861676 h 372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3351" h="3723351">
                  <a:moveTo>
                    <a:pt x="3723352" y="1861676"/>
                  </a:moveTo>
                  <a:cubicBezTo>
                    <a:pt x="3723352" y="2889851"/>
                    <a:pt x="2889851" y="3723352"/>
                    <a:pt x="1861676" y="3723352"/>
                  </a:cubicBezTo>
                  <a:cubicBezTo>
                    <a:pt x="833501" y="3723352"/>
                    <a:pt x="0" y="2889851"/>
                    <a:pt x="0" y="1861676"/>
                  </a:cubicBezTo>
                  <a:cubicBezTo>
                    <a:pt x="0" y="833501"/>
                    <a:pt x="833501" y="0"/>
                    <a:pt x="1861676" y="0"/>
                  </a:cubicBezTo>
                  <a:cubicBezTo>
                    <a:pt x="2889851" y="0"/>
                    <a:pt x="3723352" y="833501"/>
                    <a:pt x="3723352" y="1861676"/>
                  </a:cubicBezTo>
                  <a:close/>
                </a:path>
              </a:pathLst>
            </a:custGeom>
            <a:noFill/>
            <a:ln w="3340" cap="flat">
              <a:solidFill>
                <a:schemeClr val="accent1">
                  <a:alpha val="10000"/>
                </a:schemeClr>
              </a:solidFill>
              <a:prstDash val="solid"/>
              <a:miter/>
            </a:ln>
            <a:effectLst>
              <a:outerShdw blurRad="501490" dist="133236" sx="47000" sy="47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F0BBCC5-5FBF-A9E9-838B-4133497EFBFD}"/>
                </a:ext>
              </a:extLst>
            </p:cNvPr>
            <p:cNvSpPr/>
            <p:nvPr/>
          </p:nvSpPr>
          <p:spPr>
            <a:xfrm>
              <a:off x="3038405" y="449734"/>
              <a:ext cx="5958534" cy="5958534"/>
            </a:xfrm>
            <a:custGeom>
              <a:avLst/>
              <a:gdLst>
                <a:gd name="connsiteX0" fmla="*/ 3344003 w 3344002"/>
                <a:gd name="connsiteY0" fmla="*/ 1672001 h 3344002"/>
                <a:gd name="connsiteX1" fmla="*/ 1672001 w 3344002"/>
                <a:gd name="connsiteY1" fmla="*/ 3344003 h 3344002"/>
                <a:gd name="connsiteX2" fmla="*/ 0 w 3344002"/>
                <a:gd name="connsiteY2" fmla="*/ 1672002 h 3344002"/>
                <a:gd name="connsiteX3" fmla="*/ 1672001 w 3344002"/>
                <a:gd name="connsiteY3" fmla="*/ 0 h 3344002"/>
                <a:gd name="connsiteX4" fmla="*/ 3344003 w 3344002"/>
                <a:gd name="connsiteY4" fmla="*/ 1672001 h 334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4002" h="3344002">
                  <a:moveTo>
                    <a:pt x="3344003" y="1672001"/>
                  </a:moveTo>
                  <a:cubicBezTo>
                    <a:pt x="3344003" y="2595422"/>
                    <a:pt x="2595422" y="3344003"/>
                    <a:pt x="1672001" y="3344003"/>
                  </a:cubicBezTo>
                  <a:cubicBezTo>
                    <a:pt x="748580" y="3344003"/>
                    <a:pt x="0" y="2595423"/>
                    <a:pt x="0" y="1672002"/>
                  </a:cubicBezTo>
                  <a:cubicBezTo>
                    <a:pt x="0" y="748581"/>
                    <a:pt x="748580" y="0"/>
                    <a:pt x="1672001" y="0"/>
                  </a:cubicBezTo>
                  <a:cubicBezTo>
                    <a:pt x="2595422" y="0"/>
                    <a:pt x="3344003" y="748581"/>
                    <a:pt x="3344003" y="1672001"/>
                  </a:cubicBezTo>
                  <a:close/>
                </a:path>
              </a:pathLst>
            </a:custGeom>
            <a:noFill/>
            <a:ln w="13817" cap="flat">
              <a:solidFill>
                <a:schemeClr val="accent1">
                  <a:alpha val="10000"/>
                </a:schemeClr>
              </a:solidFill>
              <a:prstDash val="solid"/>
              <a:miter/>
            </a:ln>
            <a:effectLst>
              <a:outerShdw blurRad="501490" dist="133236" sx="47000" sy="47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FE0FD2F-E75A-4644-338D-F232AA44429F}"/>
                </a:ext>
              </a:extLst>
            </p:cNvPr>
            <p:cNvSpPr/>
            <p:nvPr/>
          </p:nvSpPr>
          <p:spPr>
            <a:xfrm>
              <a:off x="3376459" y="787788"/>
              <a:ext cx="5282426" cy="5282426"/>
            </a:xfrm>
            <a:custGeom>
              <a:avLst/>
              <a:gdLst>
                <a:gd name="connsiteX0" fmla="*/ 2964562 w 2964562"/>
                <a:gd name="connsiteY0" fmla="*/ 1482281 h 2964562"/>
                <a:gd name="connsiteX1" fmla="*/ 1482281 w 2964562"/>
                <a:gd name="connsiteY1" fmla="*/ 2964562 h 2964562"/>
                <a:gd name="connsiteX2" fmla="*/ 0 w 2964562"/>
                <a:gd name="connsiteY2" fmla="*/ 1482281 h 2964562"/>
                <a:gd name="connsiteX3" fmla="*/ 1482281 w 2964562"/>
                <a:gd name="connsiteY3" fmla="*/ 0 h 2964562"/>
                <a:gd name="connsiteX4" fmla="*/ 2964562 w 2964562"/>
                <a:gd name="connsiteY4" fmla="*/ 1482281 h 296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4562" h="2964562">
                  <a:moveTo>
                    <a:pt x="2964562" y="1482281"/>
                  </a:moveTo>
                  <a:cubicBezTo>
                    <a:pt x="2964562" y="2300923"/>
                    <a:pt x="2300923" y="2964562"/>
                    <a:pt x="1482281" y="2964562"/>
                  </a:cubicBezTo>
                  <a:cubicBezTo>
                    <a:pt x="663640" y="2964562"/>
                    <a:pt x="0" y="2300923"/>
                    <a:pt x="0" y="1482281"/>
                  </a:cubicBezTo>
                  <a:cubicBezTo>
                    <a:pt x="0" y="663640"/>
                    <a:pt x="663640" y="0"/>
                    <a:pt x="1482281" y="0"/>
                  </a:cubicBezTo>
                  <a:cubicBezTo>
                    <a:pt x="2300923" y="0"/>
                    <a:pt x="2964562" y="663640"/>
                    <a:pt x="2964562" y="1482281"/>
                  </a:cubicBezTo>
                  <a:close/>
                </a:path>
              </a:pathLst>
            </a:custGeom>
            <a:noFill/>
            <a:ln w="24249" cap="flat">
              <a:solidFill>
                <a:schemeClr val="accent1">
                  <a:alpha val="10000"/>
                </a:schemeClr>
              </a:solidFill>
              <a:prstDash val="solid"/>
              <a:miter/>
            </a:ln>
            <a:effectLst>
              <a:outerShdw blurRad="501490" dist="133236" sx="47000" sy="47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7A199DB-6C5E-4E3C-F531-994B73E0E43C}"/>
                </a:ext>
              </a:extLst>
            </p:cNvPr>
            <p:cNvSpPr/>
            <p:nvPr/>
          </p:nvSpPr>
          <p:spPr>
            <a:xfrm>
              <a:off x="3714432" y="1125761"/>
              <a:ext cx="4606480" cy="4606480"/>
            </a:xfrm>
            <a:custGeom>
              <a:avLst/>
              <a:gdLst>
                <a:gd name="connsiteX0" fmla="*/ 2585213 w 2585213"/>
                <a:gd name="connsiteY0" fmla="*/ 1292607 h 2585213"/>
                <a:gd name="connsiteX1" fmla="*/ 1292607 w 2585213"/>
                <a:gd name="connsiteY1" fmla="*/ 2585214 h 2585213"/>
                <a:gd name="connsiteX2" fmla="*/ 0 w 2585213"/>
                <a:gd name="connsiteY2" fmla="*/ 1292607 h 2585213"/>
                <a:gd name="connsiteX3" fmla="*/ 1292607 w 2585213"/>
                <a:gd name="connsiteY3" fmla="*/ 0 h 2585213"/>
                <a:gd name="connsiteX4" fmla="*/ 2585213 w 2585213"/>
                <a:gd name="connsiteY4" fmla="*/ 1292607 h 258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213" h="2585213">
                  <a:moveTo>
                    <a:pt x="2585213" y="1292607"/>
                  </a:moveTo>
                  <a:cubicBezTo>
                    <a:pt x="2585213" y="2006494"/>
                    <a:pt x="2006494" y="2585214"/>
                    <a:pt x="1292607" y="2585214"/>
                  </a:cubicBezTo>
                  <a:cubicBezTo>
                    <a:pt x="578720" y="2585214"/>
                    <a:pt x="0" y="2006494"/>
                    <a:pt x="0" y="1292607"/>
                  </a:cubicBezTo>
                  <a:cubicBezTo>
                    <a:pt x="0" y="578720"/>
                    <a:pt x="578720" y="0"/>
                    <a:pt x="1292607" y="0"/>
                  </a:cubicBezTo>
                  <a:cubicBezTo>
                    <a:pt x="2006494" y="0"/>
                    <a:pt x="2585213" y="578720"/>
                    <a:pt x="2585213" y="1292607"/>
                  </a:cubicBezTo>
                  <a:close/>
                </a:path>
              </a:pathLst>
            </a:custGeom>
            <a:noFill/>
            <a:ln w="34726" cap="flat">
              <a:solidFill>
                <a:schemeClr val="accent1">
                  <a:alpha val="10000"/>
                </a:schemeClr>
              </a:solidFill>
              <a:prstDash val="solid"/>
              <a:miter/>
            </a:ln>
            <a:effectLst>
              <a:outerShdw blurRad="501490" dist="133236" sx="47000" sy="47000" algn="ctr" rotWithShape="0">
                <a:schemeClr val="accent1"/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Elipse 33">
            <a:extLst>
              <a:ext uri="{FF2B5EF4-FFF2-40B4-BE49-F238E27FC236}">
                <a16:creationId xmlns:a16="http://schemas.microsoft.com/office/drawing/2014/main" id="{730BF456-AA26-E0F8-43C5-C5E47D6DA54A}"/>
              </a:ext>
            </a:extLst>
          </p:cNvPr>
          <p:cNvSpPr/>
          <p:nvPr/>
        </p:nvSpPr>
        <p:spPr>
          <a:xfrm>
            <a:off x="3829462" y="1367457"/>
            <a:ext cx="685203" cy="641578"/>
          </a:xfrm>
          <a:prstGeom prst="ellipse">
            <a:avLst/>
          </a:prstGeom>
          <a:solidFill>
            <a:schemeClr val="tx1"/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1C264-F426-9CBC-4A28-C8C43459B0FF}"/>
              </a:ext>
            </a:extLst>
          </p:cNvPr>
          <p:cNvSpPr/>
          <p:nvPr/>
        </p:nvSpPr>
        <p:spPr>
          <a:xfrm>
            <a:off x="5685674" y="2208792"/>
            <a:ext cx="2457987" cy="2457987"/>
          </a:xfrm>
          <a:prstGeom prst="ellipse">
            <a:avLst/>
          </a:pr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804B2D-CA2C-CC56-A3B7-267D1D11F55D}"/>
              </a:ext>
            </a:extLst>
          </p:cNvPr>
          <p:cNvGrpSpPr/>
          <p:nvPr/>
        </p:nvGrpSpPr>
        <p:grpSpPr>
          <a:xfrm>
            <a:off x="5789577" y="297774"/>
            <a:ext cx="2246113" cy="677586"/>
            <a:chOff x="4875182" y="641071"/>
            <a:chExt cx="2246113" cy="677586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525B15A-A5AC-53A7-F720-B500B5F637F8}"/>
                </a:ext>
              </a:extLst>
            </p:cNvPr>
            <p:cNvSpPr/>
            <p:nvPr/>
          </p:nvSpPr>
          <p:spPr>
            <a:xfrm>
              <a:off x="4875182" y="834748"/>
              <a:ext cx="2246113" cy="48390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18000" rIns="72000" bIns="18000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CV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4C124CB-CCE1-C24D-E860-5675FC793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3289" y="641071"/>
              <a:ext cx="969899" cy="383004"/>
            </a:xfrm>
            <a:prstGeom prst="rect">
              <a:avLst/>
            </a:prstGeom>
          </p:spPr>
        </p:pic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9E4CC1-9880-7C0A-F353-F18ADE0BF9EA}"/>
              </a:ext>
            </a:extLst>
          </p:cNvPr>
          <p:cNvSpPr/>
          <p:nvPr/>
        </p:nvSpPr>
        <p:spPr>
          <a:xfrm>
            <a:off x="9069411" y="1954304"/>
            <a:ext cx="2457987" cy="48390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18000" rIns="72000" bIns="1800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ENTREVISTA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74B09D-4AC6-2D52-51AB-A7E3F9583D8A}"/>
              </a:ext>
            </a:extLst>
          </p:cNvPr>
          <p:cNvGrpSpPr/>
          <p:nvPr/>
        </p:nvGrpSpPr>
        <p:grpSpPr>
          <a:xfrm>
            <a:off x="5816051" y="5882527"/>
            <a:ext cx="2246113" cy="683493"/>
            <a:chOff x="4880390" y="5637696"/>
            <a:chExt cx="2246113" cy="683493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908A8E8-5A9F-73E2-3E8B-9DE33044BEBB}"/>
                </a:ext>
              </a:extLst>
            </p:cNvPr>
            <p:cNvSpPr/>
            <p:nvPr/>
          </p:nvSpPr>
          <p:spPr>
            <a:xfrm>
              <a:off x="4880390" y="5637696"/>
              <a:ext cx="2246113" cy="48390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18000" rIns="72000" bIns="18000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GitHub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B681555-8B65-45A7-E39C-108036DB1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20439" y="5938185"/>
              <a:ext cx="969899" cy="383004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C6C7B86-6FBD-A8AC-707E-5C281AA8497F}"/>
              </a:ext>
            </a:extLst>
          </p:cNvPr>
          <p:cNvSpPr txBox="1"/>
          <p:nvPr/>
        </p:nvSpPr>
        <p:spPr>
          <a:xfrm>
            <a:off x="5996047" y="3195185"/>
            <a:ext cx="1905586" cy="9971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b="1" spc="-40" dirty="0">
                <a:solidFill>
                  <a:schemeClr val="bg1"/>
                </a:solidFill>
                <a:latin typeface="Arial" panose="020B0604020202020204" pitchFamily="34" charset="0"/>
              </a:rPr>
              <a:t>PROCÉS PER </a:t>
            </a:r>
            <a:r>
              <a:rPr lang="en-GB" b="1" spc="-40" dirty="0">
                <a:solidFill>
                  <a:schemeClr val="accent4"/>
                </a:solidFill>
                <a:latin typeface="Arial" panose="020B0604020202020204" pitchFamily="34" charset="0"/>
              </a:rPr>
              <a:t>ACONSEGUIR</a:t>
            </a:r>
            <a:r>
              <a:rPr lang="en-GB" b="1" spc="-40" dirty="0">
                <a:solidFill>
                  <a:schemeClr val="bg1"/>
                </a:solidFill>
                <a:latin typeface="Arial" panose="020B0604020202020204" pitchFamily="34" charset="0"/>
              </a:rPr>
              <a:t> UNA ENTITAT DE </a:t>
            </a:r>
            <a:r>
              <a:rPr lang="en-GB" b="1" spc="-4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Arial" panose="020B0604020202020204" pitchFamily="34" charset="0"/>
              </a:rPr>
              <a:t>PRÀCTIQUES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04B4CE-9B6B-90D9-F329-D1A55F8F9BAB}"/>
              </a:ext>
            </a:extLst>
          </p:cNvPr>
          <p:cNvGrpSpPr/>
          <p:nvPr/>
        </p:nvGrpSpPr>
        <p:grpSpPr>
          <a:xfrm>
            <a:off x="6846667" y="978195"/>
            <a:ext cx="130737" cy="999460"/>
            <a:chOff x="5932272" y="798200"/>
            <a:chExt cx="130737" cy="99946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486B1C-55A6-6ADC-0B83-276B54E5D556}"/>
                </a:ext>
              </a:extLst>
            </p:cNvPr>
            <p:cNvCxnSpPr>
              <a:cxnSpLocks/>
            </p:cNvCxnSpPr>
            <p:nvPr/>
          </p:nvCxnSpPr>
          <p:spPr>
            <a:xfrm>
              <a:off x="6000273" y="798200"/>
              <a:ext cx="0" cy="868040"/>
            </a:xfrm>
            <a:prstGeom prst="line">
              <a:avLst/>
            </a:prstGeom>
            <a:ln w="952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15423F-D1D6-9FFD-9C30-481FF6F1A8D9}"/>
                </a:ext>
              </a:extLst>
            </p:cNvPr>
            <p:cNvSpPr/>
            <p:nvPr/>
          </p:nvSpPr>
          <p:spPr>
            <a:xfrm>
              <a:off x="5932272" y="1666923"/>
              <a:ext cx="130737" cy="13073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AD0B7C-487A-B706-870C-EB616320B70F}"/>
              </a:ext>
            </a:extLst>
          </p:cNvPr>
          <p:cNvGrpSpPr/>
          <p:nvPr/>
        </p:nvGrpSpPr>
        <p:grpSpPr>
          <a:xfrm rot="5400000">
            <a:off x="8389137" y="1605663"/>
            <a:ext cx="130737" cy="1208860"/>
            <a:chOff x="5940021" y="588800"/>
            <a:chExt cx="130737" cy="120886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87E0A73-DCBD-EE87-FE8C-022D6CCFB0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461554" y="1127520"/>
              <a:ext cx="1077439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3E0C6E-090D-BB74-CF2C-959370D5CFD4}"/>
                </a:ext>
              </a:extLst>
            </p:cNvPr>
            <p:cNvSpPr/>
            <p:nvPr/>
          </p:nvSpPr>
          <p:spPr>
            <a:xfrm>
              <a:off x="5940021" y="1666923"/>
              <a:ext cx="130737" cy="13073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7B2DAFD-CFC0-8DA6-E3BC-D07D3414F8DB}"/>
              </a:ext>
            </a:extLst>
          </p:cNvPr>
          <p:cNvGrpSpPr/>
          <p:nvPr/>
        </p:nvGrpSpPr>
        <p:grpSpPr>
          <a:xfrm>
            <a:off x="7850076" y="4399367"/>
            <a:ext cx="3465448" cy="483909"/>
            <a:chOff x="6935681" y="4654497"/>
            <a:chExt cx="3465448" cy="483909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DEC2937-69C1-FEB3-C987-25FF6B112C56}"/>
                </a:ext>
              </a:extLst>
            </p:cNvPr>
            <p:cNvSpPr/>
            <p:nvPr/>
          </p:nvSpPr>
          <p:spPr>
            <a:xfrm>
              <a:off x="8155016" y="4654497"/>
              <a:ext cx="2246113" cy="48390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18000" rIns="72000" bIns="18000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ACTITUT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7C519F-C975-43B7-9823-406820909E66}"/>
                </a:ext>
              </a:extLst>
            </p:cNvPr>
            <p:cNvGrpSpPr/>
            <p:nvPr/>
          </p:nvGrpSpPr>
          <p:grpSpPr>
            <a:xfrm rot="5400000">
              <a:off x="7474742" y="4305005"/>
              <a:ext cx="130737" cy="1208860"/>
              <a:chOff x="5940021" y="588800"/>
              <a:chExt cx="130737" cy="120886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0ACCA72-4D34-029D-709B-E5CB5D827A5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461554" y="1127520"/>
                <a:ext cx="1077439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0729D1A-0996-35D3-7D24-DF8D9CA613C7}"/>
                  </a:ext>
                </a:extLst>
              </p:cNvPr>
              <p:cNvSpPr/>
              <p:nvPr/>
            </p:nvSpPr>
            <p:spPr>
              <a:xfrm>
                <a:off x="5940021" y="1666923"/>
                <a:ext cx="130737" cy="13073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55817F-6622-AC23-001A-62A90B49EBDA}"/>
              </a:ext>
            </a:extLst>
          </p:cNvPr>
          <p:cNvGrpSpPr/>
          <p:nvPr/>
        </p:nvGrpSpPr>
        <p:grpSpPr>
          <a:xfrm rot="10800000">
            <a:off x="6854416" y="4904566"/>
            <a:ext cx="130737" cy="978783"/>
            <a:chOff x="5940021" y="818877"/>
            <a:chExt cx="130737" cy="97878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4A1FD9E-D75F-91D4-C52A-4573BF85B6B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00273" y="818877"/>
              <a:ext cx="0" cy="847363"/>
            </a:xfrm>
            <a:prstGeom prst="line">
              <a:avLst/>
            </a:prstGeom>
            <a:ln w="952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954BE2E-2E8D-378A-0497-035C11B3AE4E}"/>
                </a:ext>
              </a:extLst>
            </p:cNvPr>
            <p:cNvSpPr/>
            <p:nvPr/>
          </p:nvSpPr>
          <p:spPr>
            <a:xfrm>
              <a:off x="5940021" y="1666923"/>
              <a:ext cx="130737" cy="13073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D8BC1F-E8AF-B3D0-099D-ADB41E3CE6B8}"/>
              </a:ext>
            </a:extLst>
          </p:cNvPr>
          <p:cNvGrpSpPr/>
          <p:nvPr/>
        </p:nvGrpSpPr>
        <p:grpSpPr>
          <a:xfrm rot="16200000">
            <a:off x="5249395" y="1605664"/>
            <a:ext cx="130737" cy="1208860"/>
            <a:chOff x="5940021" y="588800"/>
            <a:chExt cx="130737" cy="120886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2BB5E6F-FA72-6692-1370-88BE39D97D8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461554" y="1127520"/>
              <a:ext cx="1077439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16BF4E-CDC2-B4C0-9E00-1F300EF55D5B}"/>
                </a:ext>
              </a:extLst>
            </p:cNvPr>
            <p:cNvSpPr/>
            <p:nvPr/>
          </p:nvSpPr>
          <p:spPr>
            <a:xfrm>
              <a:off x="5940021" y="1666923"/>
              <a:ext cx="130737" cy="13073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89094-EF06-3628-1BDA-49AC9358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4086" y="6400153"/>
            <a:ext cx="2312006" cy="299689"/>
          </a:xfrm>
        </p:spPr>
        <p:txBody>
          <a:bodyPr/>
          <a:lstStyle/>
          <a:p>
            <a:fld id="{207D3564-B138-614F-A05A-38C03EE90E08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68">
            <a:extLst>
              <a:ext uri="{FF2B5EF4-FFF2-40B4-BE49-F238E27FC236}">
                <a16:creationId xmlns:a16="http://schemas.microsoft.com/office/drawing/2014/main" id="{02544539-A08A-BE6A-7328-69AFF09DC7F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rot="5400000">
            <a:off x="5932455" y="1662319"/>
            <a:ext cx="1960355" cy="1973265"/>
          </a:xfrm>
          <a:prstGeom prst="rect">
            <a:avLst/>
          </a:prstGeom>
        </p:spPr>
      </p:pic>
      <p:pic>
        <p:nvPicPr>
          <p:cNvPr id="3076" name="Picture 4" descr="InfoJobs Brand">
            <a:extLst>
              <a:ext uri="{FF2B5EF4-FFF2-40B4-BE49-F238E27FC236}">
                <a16:creationId xmlns:a16="http://schemas.microsoft.com/office/drawing/2014/main" id="{0DB77C49-0C45-8BFB-8A20-9725EFB81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203" y="1383283"/>
            <a:ext cx="658930" cy="65893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 descr="A group of people on a black background&#10;&#10;Description automatically generated">
            <a:extLst>
              <a:ext uri="{FF2B5EF4-FFF2-40B4-BE49-F238E27FC236}">
                <a16:creationId xmlns:a16="http://schemas.microsoft.com/office/drawing/2014/main" id="{C9A1F7D5-54A0-801E-002D-031555D011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8521" y="1860673"/>
            <a:ext cx="659424" cy="659424"/>
          </a:xfrm>
          <a:prstGeom prst="rect">
            <a:avLst/>
          </a:prstGeom>
        </p:spPr>
      </p:pic>
      <p:pic>
        <p:nvPicPr>
          <p:cNvPr id="6" name="Picture 16" descr="A group of people on a black background&#10;&#10;Description automatically generated">
            <a:extLst>
              <a:ext uri="{FF2B5EF4-FFF2-40B4-BE49-F238E27FC236}">
                <a16:creationId xmlns:a16="http://schemas.microsoft.com/office/drawing/2014/main" id="{E7B79604-321F-7602-08E8-86C29637F2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5812" y="1855828"/>
            <a:ext cx="659424" cy="659424"/>
          </a:xfrm>
          <a:prstGeom prst="rect">
            <a:avLst/>
          </a:prstGeom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588F974E-07DD-4F68-2FB6-851A2ADCAFE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743697" y="341747"/>
            <a:ext cx="798243" cy="798243"/>
          </a:xfrm>
          <a:prstGeom prst="rect">
            <a:avLst/>
          </a:prstGeom>
        </p:spPr>
      </p:pic>
      <p:pic>
        <p:nvPicPr>
          <p:cNvPr id="8" name="Picture 22">
            <a:extLst>
              <a:ext uri="{FF2B5EF4-FFF2-40B4-BE49-F238E27FC236}">
                <a16:creationId xmlns:a16="http://schemas.microsoft.com/office/drawing/2014/main" id="{2DBE748A-4EE1-3801-68D4-E40A10ACD11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327686" y="364966"/>
            <a:ext cx="753884" cy="753884"/>
          </a:xfrm>
          <a:prstGeom prst="rect">
            <a:avLst/>
          </a:prstGeom>
        </p:spPr>
      </p:pic>
      <p:pic>
        <p:nvPicPr>
          <p:cNvPr id="14" name="Gráfico 13" descr="Hombre con un portátil">
            <a:extLst>
              <a:ext uri="{FF2B5EF4-FFF2-40B4-BE49-F238E27FC236}">
                <a16:creationId xmlns:a16="http://schemas.microsoft.com/office/drawing/2014/main" id="{5D52C428-6520-50D8-A8AC-7217768ED3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77827" y="4481251"/>
            <a:ext cx="411598" cy="292102"/>
          </a:xfrm>
          <a:prstGeom prst="rect">
            <a:avLst/>
          </a:prstGeom>
        </p:spPr>
      </p:pic>
      <p:sp>
        <p:nvSpPr>
          <p:cNvPr id="39" name="Elipse 38">
            <a:extLst>
              <a:ext uri="{FF2B5EF4-FFF2-40B4-BE49-F238E27FC236}">
                <a16:creationId xmlns:a16="http://schemas.microsoft.com/office/drawing/2014/main" id="{C827F486-B540-BFF6-ACB3-57747E0C43EF}"/>
              </a:ext>
            </a:extLst>
          </p:cNvPr>
          <p:cNvSpPr/>
          <p:nvPr/>
        </p:nvSpPr>
        <p:spPr>
          <a:xfrm>
            <a:off x="2089723" y="2325300"/>
            <a:ext cx="685203" cy="641578"/>
          </a:xfrm>
          <a:prstGeom prst="ellipse">
            <a:avLst/>
          </a:prstGeom>
          <a:solidFill>
            <a:schemeClr val="tx1"/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4A304644-BF3C-ADC8-A306-5F1F3C4CDD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63174" y="4155937"/>
            <a:ext cx="960984" cy="960984"/>
          </a:xfrm>
          <a:prstGeom prst="rect">
            <a:avLst/>
          </a:prstGeom>
        </p:spPr>
      </p:pic>
      <p:pic>
        <p:nvPicPr>
          <p:cNvPr id="3074" name="Picture 2" descr="Linkedin icon - Free download on Iconfinder">
            <a:extLst>
              <a:ext uri="{FF2B5EF4-FFF2-40B4-BE49-F238E27FC236}">
                <a16:creationId xmlns:a16="http://schemas.microsoft.com/office/drawing/2014/main" id="{0924845C-8492-5EF2-5ED8-FDFBD25C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87" y="2421751"/>
            <a:ext cx="450376" cy="4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Elipse 48">
            <a:extLst>
              <a:ext uri="{FF2B5EF4-FFF2-40B4-BE49-F238E27FC236}">
                <a16:creationId xmlns:a16="http://schemas.microsoft.com/office/drawing/2014/main" id="{14AF6CAF-3631-56E2-9EF8-02829871E485}"/>
              </a:ext>
            </a:extLst>
          </p:cNvPr>
          <p:cNvSpPr/>
          <p:nvPr/>
        </p:nvSpPr>
        <p:spPr>
          <a:xfrm>
            <a:off x="3900031" y="3888215"/>
            <a:ext cx="685203" cy="641578"/>
          </a:xfrm>
          <a:prstGeom prst="ellipse">
            <a:avLst/>
          </a:prstGeom>
          <a:solidFill>
            <a:schemeClr val="tx1"/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080" name="Picture 8" descr="Kaggle, logo, logos icon - Free download on Iconfinder">
            <a:extLst>
              <a:ext uri="{FF2B5EF4-FFF2-40B4-BE49-F238E27FC236}">
                <a16:creationId xmlns:a16="http://schemas.microsoft.com/office/drawing/2014/main" id="{F24400BE-B052-498D-CCCF-17C1B0975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19" y="3921079"/>
            <a:ext cx="492337" cy="49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Elipse 54">
            <a:extLst>
              <a:ext uri="{FF2B5EF4-FFF2-40B4-BE49-F238E27FC236}">
                <a16:creationId xmlns:a16="http://schemas.microsoft.com/office/drawing/2014/main" id="{F34CB458-BB10-F6CE-9404-E4C62AEE5844}"/>
              </a:ext>
            </a:extLst>
          </p:cNvPr>
          <p:cNvSpPr/>
          <p:nvPr/>
        </p:nvSpPr>
        <p:spPr>
          <a:xfrm>
            <a:off x="2102697" y="4773353"/>
            <a:ext cx="685203" cy="641578"/>
          </a:xfrm>
          <a:prstGeom prst="ellipse">
            <a:avLst/>
          </a:prstGeom>
          <a:solidFill>
            <a:schemeClr val="tx1"/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5F7AB69-58EA-E811-958C-A90FB9542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85" y="4873716"/>
            <a:ext cx="460061" cy="4600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">
            <a:extLst>
              <a:ext uri="{FF2B5EF4-FFF2-40B4-BE49-F238E27FC236}">
                <a16:creationId xmlns:a16="http://schemas.microsoft.com/office/drawing/2014/main" id="{6D40B46F-B308-D97B-6F35-EAEA0DAF8252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7474" y="1713021"/>
            <a:ext cx="1272745" cy="501880"/>
          </a:xfrm>
          <a:prstGeom prst="rect">
            <a:avLst/>
          </a:prstGeom>
        </p:spPr>
      </p:pic>
      <p:pic>
        <p:nvPicPr>
          <p:cNvPr id="77" name="Picture 10">
            <a:extLst>
              <a:ext uri="{FF2B5EF4-FFF2-40B4-BE49-F238E27FC236}">
                <a16:creationId xmlns:a16="http://schemas.microsoft.com/office/drawing/2014/main" id="{43E5AFE7-60D2-13C6-13D2-7E225620E68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1094" y="2204909"/>
            <a:ext cx="1272745" cy="501880"/>
          </a:xfrm>
          <a:prstGeom prst="rect">
            <a:avLst/>
          </a:prstGeom>
        </p:spPr>
      </p:pic>
      <p:pic>
        <p:nvPicPr>
          <p:cNvPr id="78" name="Picture 10">
            <a:extLst>
              <a:ext uri="{FF2B5EF4-FFF2-40B4-BE49-F238E27FC236}">
                <a16:creationId xmlns:a16="http://schemas.microsoft.com/office/drawing/2014/main" id="{7CA23B51-867C-85F6-6D39-4B8F53CA7CB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4324" y="4168848"/>
            <a:ext cx="1272745" cy="501880"/>
          </a:xfrm>
          <a:prstGeom prst="rect">
            <a:avLst/>
          </a:prstGeom>
        </p:spPr>
      </p:pic>
      <p:pic>
        <p:nvPicPr>
          <p:cNvPr id="79" name="Picture 10">
            <a:extLst>
              <a:ext uri="{FF2B5EF4-FFF2-40B4-BE49-F238E27FC236}">
                <a16:creationId xmlns:a16="http://schemas.microsoft.com/office/drawing/2014/main" id="{E2EC9C6A-1223-A738-ECF2-3AFB49A79D7A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4101" y="4632336"/>
            <a:ext cx="1272745" cy="501880"/>
          </a:xfrm>
          <a:prstGeom prst="rect">
            <a:avLst/>
          </a:prstGeom>
        </p:spPr>
      </p:pic>
      <p:sp>
        <p:nvSpPr>
          <p:cNvPr id="81" name="Elipse 80">
            <a:extLst>
              <a:ext uri="{FF2B5EF4-FFF2-40B4-BE49-F238E27FC236}">
                <a16:creationId xmlns:a16="http://schemas.microsoft.com/office/drawing/2014/main" id="{0BE5497F-36E6-AA0B-CB5E-5C10DACD87B7}"/>
              </a:ext>
            </a:extLst>
          </p:cNvPr>
          <p:cNvSpPr/>
          <p:nvPr/>
        </p:nvSpPr>
        <p:spPr>
          <a:xfrm>
            <a:off x="5748071" y="5526506"/>
            <a:ext cx="685203" cy="64157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AE77D8E-DDC8-3C24-D2C4-91ACE5F054FA}"/>
              </a:ext>
            </a:extLst>
          </p:cNvPr>
          <p:cNvSpPr/>
          <p:nvPr/>
        </p:nvSpPr>
        <p:spPr>
          <a:xfrm>
            <a:off x="5827796" y="5605340"/>
            <a:ext cx="534322" cy="48390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95" name="Picture 12" descr="Github Logo - Free social media icons">
            <a:extLst>
              <a:ext uri="{FF2B5EF4-FFF2-40B4-BE49-F238E27FC236}">
                <a16:creationId xmlns:a16="http://schemas.microsoft.com/office/drawing/2014/main" id="{5DE3BDD8-E7D8-7D24-1BB1-0EFDE69BD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3843" y="5618679"/>
            <a:ext cx="486496" cy="45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BC86B983-B018-19B7-96A8-2B6695F56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62" y="95867"/>
            <a:ext cx="4836077" cy="520613"/>
          </a:xfrm>
        </p:spPr>
        <p:txBody>
          <a:bodyPr/>
          <a:lstStyle/>
          <a:p>
            <a:r>
              <a:rPr lang="ca-ES" dirty="0"/>
              <a:t>PROCÉS I CONSELLS PER ACONSEGUIR UNA </a:t>
            </a:r>
            <a:r>
              <a:rPr lang="ca-ES" dirty="0">
                <a:solidFill>
                  <a:schemeClr val="accent1"/>
                </a:solidFill>
              </a:rPr>
              <a:t>ENTITAT</a:t>
            </a:r>
          </a:p>
        </p:txBody>
      </p:sp>
      <p:sp>
        <p:nvSpPr>
          <p:cNvPr id="87" name="Marcador de número de diapositiva 2">
            <a:extLst>
              <a:ext uri="{FF2B5EF4-FFF2-40B4-BE49-F238E27FC236}">
                <a16:creationId xmlns:a16="http://schemas.microsoft.com/office/drawing/2014/main" id="{782513D3-7207-196B-01C5-D0472BFBDC20}"/>
              </a:ext>
            </a:extLst>
          </p:cNvPr>
          <p:cNvSpPr txBox="1">
            <a:spLocks/>
          </p:cNvSpPr>
          <p:nvPr/>
        </p:nvSpPr>
        <p:spPr>
          <a:xfrm>
            <a:off x="9018628" y="644034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7D3564-B138-614F-A05A-38C03EE90E0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E77512A-2F0A-B3C2-35A6-B65EA5847A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E77512A-2F0A-B3C2-35A6-B65EA5847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270263A-A26E-20FC-B1F2-014662D14D94}"/>
              </a:ext>
            </a:extLst>
          </p:cNvPr>
          <p:cNvSpPr/>
          <p:nvPr/>
        </p:nvSpPr>
        <p:spPr>
          <a:xfrm rot="16200000">
            <a:off x="4684783" y="1610239"/>
            <a:ext cx="3688082" cy="3884830"/>
          </a:xfrm>
          <a:prstGeom prst="roundRect">
            <a:avLst>
              <a:gd name="adj" fmla="val 4421"/>
            </a:avLst>
          </a:prstGeom>
          <a:gradFill>
            <a:gsLst>
              <a:gs pos="0">
                <a:schemeClr val="accent2">
                  <a:alpha val="30000"/>
                </a:schemeClr>
              </a:gs>
              <a:gs pos="25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defRPr/>
            </a:pPr>
            <a:endParaRPr lang="en-DE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B5C676-863A-39EB-D0A3-BC76870A3745}"/>
              </a:ext>
            </a:extLst>
          </p:cNvPr>
          <p:cNvSpPr/>
          <p:nvPr/>
        </p:nvSpPr>
        <p:spPr>
          <a:xfrm rot="16200000">
            <a:off x="666698" y="1610239"/>
            <a:ext cx="3688082" cy="3884830"/>
          </a:xfrm>
          <a:prstGeom prst="roundRect">
            <a:avLst>
              <a:gd name="adj" fmla="val 4421"/>
            </a:avLst>
          </a:prstGeom>
          <a:gradFill>
            <a:gsLst>
              <a:gs pos="0">
                <a:schemeClr val="accent2">
                  <a:alpha val="30000"/>
                </a:schemeClr>
              </a:gs>
              <a:gs pos="25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defRPr/>
            </a:pPr>
            <a:endParaRPr lang="en-DE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FA8C3-B9E3-D471-1E2B-DF578C39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TASQUES DINS DE L‘</a:t>
            </a:r>
            <a:r>
              <a:rPr lang="de-DE" dirty="0">
                <a:solidFill>
                  <a:schemeClr val="accent1"/>
                </a:solidFill>
              </a:rPr>
              <a:t>EMPRESA</a:t>
            </a:r>
            <a:br>
              <a:rPr lang="de-DE" dirty="0"/>
            </a:br>
            <a:endParaRPr lang="de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5C8C46-6B46-19D1-450E-C297F1386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5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36D9D-50CD-181D-3DBA-0884985C7744}"/>
              </a:ext>
            </a:extLst>
          </p:cNvPr>
          <p:cNvSpPr txBox="1"/>
          <p:nvPr/>
        </p:nvSpPr>
        <p:spPr>
          <a:xfrm>
            <a:off x="933364" y="2868453"/>
            <a:ext cx="3104100" cy="393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  <a:spcAft>
                <a:spcPts val="400"/>
              </a:spcAft>
            </a:pPr>
            <a:r>
              <a:rPr lang="en-GB" sz="32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 QA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A481CA-C627-1BD9-5A5C-0BE3659FA3CC}"/>
              </a:ext>
            </a:extLst>
          </p:cNvPr>
          <p:cNvSpPr txBox="1"/>
          <p:nvPr/>
        </p:nvSpPr>
        <p:spPr>
          <a:xfrm>
            <a:off x="4814064" y="2868454"/>
            <a:ext cx="3104100" cy="787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  <a:spcAft>
                <a:spcPts val="400"/>
              </a:spcAft>
            </a:pPr>
            <a:r>
              <a:rPr lang="en-GB" sz="32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 SITE HEALTH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FE6499-73F2-6B01-8845-3B95629BBABB}"/>
              </a:ext>
            </a:extLst>
          </p:cNvPr>
          <p:cNvSpPr txBox="1"/>
          <p:nvPr/>
        </p:nvSpPr>
        <p:spPr>
          <a:xfrm>
            <a:off x="8900491" y="2488497"/>
            <a:ext cx="3104100" cy="11818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  <a:spcAft>
                <a:spcPts val="400"/>
              </a:spcAft>
            </a:pPr>
            <a:r>
              <a:rPr lang="en-GB" sz="32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AJUDES A ALTRES PROJECTES</a:t>
            </a:r>
          </a:p>
        </p:txBody>
      </p:sp>
      <p:graphicFrame>
        <p:nvGraphicFramePr>
          <p:cNvPr id="32" name="Table 47">
            <a:extLst>
              <a:ext uri="{FF2B5EF4-FFF2-40B4-BE49-F238E27FC236}">
                <a16:creationId xmlns:a16="http://schemas.microsoft.com/office/drawing/2014/main" id="{964120CD-56C8-1EAE-9A10-5CB83B855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64837"/>
              </p:ext>
            </p:extLst>
          </p:nvPr>
        </p:nvGraphicFramePr>
        <p:xfrm>
          <a:off x="937452" y="3792051"/>
          <a:ext cx="2270608" cy="130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70608">
                  <a:extLst>
                    <a:ext uri="{9D8B030D-6E8A-4147-A177-3AD203B41FA5}">
                      <a16:colId xmlns:a16="http://schemas.microsoft.com/office/drawing/2014/main" val="1064301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Realització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 de </a:t>
                      </a:r>
                      <a:r>
                        <a:rPr lang="en-US" sz="1500" b="0" i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primeres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500" b="0" i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tasques</a:t>
                      </a:r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 de </a:t>
                      </a:r>
                      <a:r>
                        <a:rPr lang="en-US" sz="1500" b="0" i="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validació</a:t>
                      </a:r>
                      <a:endParaRPr lang="en-DE" sz="1500" b="0" i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R="0" marT="0" marB="9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017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sz="1500" b="0" i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R="0" marT="96000" marB="9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218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sz="15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96000" marB="9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45965"/>
                  </a:ext>
                </a:extLst>
              </a:tr>
            </a:tbl>
          </a:graphicData>
        </a:graphic>
      </p:graphicFrame>
      <p:graphicFrame>
        <p:nvGraphicFramePr>
          <p:cNvPr id="33" name="Table 47">
            <a:extLst>
              <a:ext uri="{FF2B5EF4-FFF2-40B4-BE49-F238E27FC236}">
                <a16:creationId xmlns:a16="http://schemas.microsoft.com/office/drawing/2014/main" id="{75AE04C0-4A74-39F7-9CFA-D6F8EB4B3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999619"/>
              </p:ext>
            </p:extLst>
          </p:nvPr>
        </p:nvGraphicFramePr>
        <p:xfrm>
          <a:off x="4828968" y="3792051"/>
          <a:ext cx="2270608" cy="130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70608">
                  <a:extLst>
                    <a:ext uri="{9D8B030D-6E8A-4147-A177-3AD203B41FA5}">
                      <a16:colId xmlns:a16="http://schemas.microsoft.com/office/drawing/2014/main" val="1064301499"/>
                    </a:ext>
                  </a:extLst>
                </a:gridCol>
              </a:tblGrid>
              <a:tr h="1486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Validation Pipeline</a:t>
                      </a:r>
                      <a:endParaRPr lang="en-DE" sz="1500" b="0" i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R="0" marT="0" marB="9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017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Validation Slack Bot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Alert Slack Bot</a:t>
                      </a:r>
                    </a:p>
                  </a:txBody>
                  <a:tcPr marL="0" marR="0" marT="96000" marB="9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218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 err="1">
                          <a:solidFill>
                            <a:schemeClr val="bg1"/>
                          </a:solidFill>
                        </a:rPr>
                        <a:t>Exemple</a:t>
                      </a: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 Real </a:t>
                      </a:r>
                      <a:r>
                        <a:rPr lang="es-ES" sz="1500" dirty="0" err="1">
                          <a:solidFill>
                            <a:schemeClr val="bg1"/>
                          </a:solidFill>
                        </a:rPr>
                        <a:t>Fuzzy</a:t>
                      </a: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" sz="1500" dirty="0" err="1">
                          <a:solidFill>
                            <a:schemeClr val="bg1"/>
                          </a:solidFill>
                        </a:rPr>
                        <a:t>Logic</a:t>
                      </a:r>
                      <a:endParaRPr lang="en-DE" sz="15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96000" marB="9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45965"/>
                  </a:ext>
                </a:extLst>
              </a:tr>
            </a:tbl>
          </a:graphicData>
        </a:graphic>
      </p:graphicFrame>
      <p:graphicFrame>
        <p:nvGraphicFramePr>
          <p:cNvPr id="34" name="Table 47">
            <a:extLst>
              <a:ext uri="{FF2B5EF4-FFF2-40B4-BE49-F238E27FC236}">
                <a16:creationId xmlns:a16="http://schemas.microsoft.com/office/drawing/2014/main" id="{5A5B80BC-645F-499E-63D4-2D0124802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7324"/>
              </p:ext>
            </p:extLst>
          </p:nvPr>
        </p:nvGraphicFramePr>
        <p:xfrm>
          <a:off x="8968327" y="3792051"/>
          <a:ext cx="2270608" cy="130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70608">
                  <a:extLst>
                    <a:ext uri="{9D8B030D-6E8A-4147-A177-3AD203B41FA5}">
                      <a16:colId xmlns:a16="http://schemas.microsoft.com/office/drawing/2014/main" val="1064301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Audit Case</a:t>
                      </a:r>
                      <a:endParaRPr lang="en-DE" sz="1500" b="0" i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R="0" marT="0" marB="9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017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Score Recommendation Rank</a:t>
                      </a:r>
                      <a:endParaRPr lang="en-DE" sz="1500" b="0" i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R="0" marT="96000" marB="9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218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sz="15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96000" marB="96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45965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874B99-3FEB-3EA0-0752-E674584785D6}"/>
              </a:ext>
            </a:extLst>
          </p:cNvPr>
          <p:cNvSpPr/>
          <p:nvPr/>
        </p:nvSpPr>
        <p:spPr>
          <a:xfrm rot="16200000">
            <a:off x="8693782" y="1610238"/>
            <a:ext cx="3688082" cy="3884830"/>
          </a:xfrm>
          <a:prstGeom prst="roundRect">
            <a:avLst>
              <a:gd name="adj" fmla="val 4421"/>
            </a:avLst>
          </a:prstGeom>
          <a:gradFill>
            <a:gsLst>
              <a:gs pos="0">
                <a:schemeClr val="accent2">
                  <a:alpha val="30000"/>
                </a:schemeClr>
              </a:gs>
              <a:gs pos="25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defRPr/>
            </a:pPr>
            <a:endParaRPr lang="en-DE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588DAEF-1E8A-8B09-4D1D-E86736C7DF28}"/>
              </a:ext>
            </a:extLst>
          </p:cNvPr>
          <p:cNvSpPr/>
          <p:nvPr/>
        </p:nvSpPr>
        <p:spPr>
          <a:xfrm>
            <a:off x="3384618" y="2389190"/>
            <a:ext cx="869901" cy="2454787"/>
          </a:xfrm>
          <a:custGeom>
            <a:avLst/>
            <a:gdLst>
              <a:gd name="connsiteX0" fmla="*/ 0 w 2430684"/>
              <a:gd name="connsiteY0" fmla="*/ 0 h 4861367"/>
              <a:gd name="connsiteX1" fmla="*/ 2430684 w 2430684"/>
              <a:gd name="connsiteY1" fmla="*/ 2442258 h 4861367"/>
              <a:gd name="connsiteX2" fmla="*/ 23149 w 2430684"/>
              <a:gd name="connsiteY2" fmla="*/ 4861367 h 486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0684" h="4861367">
                <a:moveTo>
                  <a:pt x="0" y="0"/>
                </a:moveTo>
                <a:lnTo>
                  <a:pt x="2430684" y="2442258"/>
                </a:lnTo>
                <a:lnTo>
                  <a:pt x="23149" y="4861367"/>
                </a:lnTo>
              </a:path>
            </a:pathLst>
          </a:custGeom>
          <a:noFill/>
          <a:ln w="12700" cap="rnd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651050E-BD52-B8DC-1EEB-86291A5B693E}"/>
              </a:ext>
            </a:extLst>
          </p:cNvPr>
          <p:cNvSpPr/>
          <p:nvPr/>
        </p:nvSpPr>
        <p:spPr>
          <a:xfrm>
            <a:off x="7521282" y="2389189"/>
            <a:ext cx="869900" cy="2454787"/>
          </a:xfrm>
          <a:custGeom>
            <a:avLst/>
            <a:gdLst>
              <a:gd name="connsiteX0" fmla="*/ 0 w 2430684"/>
              <a:gd name="connsiteY0" fmla="*/ 0 h 4861367"/>
              <a:gd name="connsiteX1" fmla="*/ 2430684 w 2430684"/>
              <a:gd name="connsiteY1" fmla="*/ 2442258 h 4861367"/>
              <a:gd name="connsiteX2" fmla="*/ 23149 w 2430684"/>
              <a:gd name="connsiteY2" fmla="*/ 4861367 h 486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0684" h="4861367">
                <a:moveTo>
                  <a:pt x="0" y="0"/>
                </a:moveTo>
                <a:lnTo>
                  <a:pt x="2430684" y="2442258"/>
                </a:lnTo>
                <a:lnTo>
                  <a:pt x="23149" y="4861367"/>
                </a:lnTo>
              </a:path>
            </a:pathLst>
          </a:custGeom>
          <a:noFill/>
          <a:ln w="12700" cap="rnd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3D025-3338-F0E4-6E71-B10AB58C80A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360514">
            <a:off x="3158041" y="2734549"/>
            <a:ext cx="1295432" cy="511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BCFCF-BBF6-D386-2EC1-15CA89BE8C6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60945">
            <a:off x="7334756" y="2775646"/>
            <a:ext cx="1295432" cy="511554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6C08A99-FBCC-A6AF-E095-FDD054E02C24}"/>
              </a:ext>
            </a:extLst>
          </p:cNvPr>
          <p:cNvCxnSpPr/>
          <p:nvPr/>
        </p:nvCxnSpPr>
        <p:spPr>
          <a:xfrm>
            <a:off x="4822283" y="4657060"/>
            <a:ext cx="2263650" cy="0"/>
          </a:xfrm>
          <a:prstGeom prst="line">
            <a:avLst/>
          </a:prstGeom>
          <a:ln>
            <a:solidFill>
              <a:srgbClr val="206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04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AF3BF-3D66-1878-98B1-9F55AC52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LAB SITE HEALTH </a:t>
            </a:r>
            <a:r>
              <a:rPr lang="ca-ES" dirty="0">
                <a:solidFill>
                  <a:schemeClr val="accent1"/>
                </a:solidFill>
              </a:rPr>
              <a:t>VALIDATION PIPELINE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AE29B1-3D97-8EC4-5305-F9F7E8DB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6</a:t>
            </a:fld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BAA9BB-078C-6979-15C3-5B556E7F66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ca-ES" dirty="0" err="1"/>
              <a:t>Jumps</a:t>
            </a:r>
            <a:r>
              <a:rPr lang="ca-ES" dirty="0"/>
              <a:t>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Insensitivities</a:t>
            </a:r>
            <a:endParaRPr lang="ca-ES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32B98B18-AA42-2D38-3307-D0C0402D2FB7}"/>
              </a:ext>
            </a:extLst>
          </p:cNvPr>
          <p:cNvSpPr txBox="1">
            <a:spLocks/>
          </p:cNvSpPr>
          <p:nvPr/>
        </p:nvSpPr>
        <p:spPr>
          <a:xfrm>
            <a:off x="2381967" y="1450144"/>
            <a:ext cx="3509036" cy="417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2250" indent="-211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6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168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1800" b="1" dirty="0"/>
              <a:t>Problema matemàtic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C11A6A7-6031-2BC9-8E14-FC0C565B9343}"/>
              </a:ext>
            </a:extLst>
          </p:cNvPr>
          <p:cNvCxnSpPr>
            <a:cxnSpLocks/>
          </p:cNvCxnSpPr>
          <p:nvPr/>
        </p:nvCxnSpPr>
        <p:spPr>
          <a:xfrm>
            <a:off x="4816596" y="2807521"/>
            <a:ext cx="12333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A7BA4CD-57FB-E805-CDA0-D295857944C3}"/>
              </a:ext>
            </a:extLst>
          </p:cNvPr>
          <p:cNvSpPr txBox="1">
            <a:spLocks/>
          </p:cNvSpPr>
          <p:nvPr/>
        </p:nvSpPr>
        <p:spPr>
          <a:xfrm>
            <a:off x="6833260" y="1489737"/>
            <a:ext cx="3509036" cy="4175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2250" indent="-211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6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168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1800" b="1" dirty="0">
                <a:solidFill>
                  <a:schemeClr val="accent3"/>
                </a:solidFill>
              </a:rPr>
              <a:t>Solució Matemàtica</a:t>
            </a:r>
          </a:p>
        </p:txBody>
      </p: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F6AFC8D1-6EAB-0202-1369-2A6DAEEC7157}"/>
              </a:ext>
            </a:extLst>
          </p:cNvPr>
          <p:cNvCxnSpPr>
            <a:cxnSpLocks/>
            <a:stCxn id="1034" idx="2"/>
            <a:endCxn id="24" idx="0"/>
          </p:cNvCxnSpPr>
          <p:nvPr/>
        </p:nvCxnSpPr>
        <p:spPr>
          <a:xfrm rot="5400000">
            <a:off x="6795221" y="3308940"/>
            <a:ext cx="515003" cy="2005590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E80BCA67-F819-BC44-524D-AED48DE99E9B}"/>
              </a:ext>
            </a:extLst>
          </p:cNvPr>
          <p:cNvSpPr txBox="1">
            <a:spLocks/>
          </p:cNvSpPr>
          <p:nvPr/>
        </p:nvSpPr>
        <p:spPr>
          <a:xfrm>
            <a:off x="4746271" y="4569237"/>
            <a:ext cx="2607311" cy="4392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2250" indent="-211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6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168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1800" b="1" dirty="0">
                <a:solidFill>
                  <a:schemeClr val="accent4"/>
                </a:solidFill>
              </a:rPr>
              <a:t>Implementació del codi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2AE436A0-35CC-AB8F-07FD-0650F85AFF7E}"/>
              </a:ext>
            </a:extLst>
          </p:cNvPr>
          <p:cNvSpPr/>
          <p:nvPr/>
        </p:nvSpPr>
        <p:spPr>
          <a:xfrm>
            <a:off x="1027044" y="5035197"/>
            <a:ext cx="2864479" cy="103779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b="1" dirty="0"/>
              <a:t>Output </a:t>
            </a:r>
            <a:r>
              <a:rPr lang="ca-ES" b="1" dirty="0" err="1"/>
              <a:t>Validations</a:t>
            </a:r>
            <a:endParaRPr lang="ca-ES" b="1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84C9E317-3ACD-97D4-0635-23CD832C4369}"/>
              </a:ext>
            </a:extLst>
          </p:cNvPr>
          <p:cNvSpPr/>
          <p:nvPr/>
        </p:nvSpPr>
        <p:spPr>
          <a:xfrm>
            <a:off x="4581867" y="5033246"/>
            <a:ext cx="2864479" cy="1037794"/>
          </a:xfrm>
          <a:prstGeom prst="round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b="1" dirty="0" err="1"/>
              <a:t>Automatic</a:t>
            </a:r>
            <a:r>
              <a:rPr lang="ca-ES" b="1" dirty="0"/>
              <a:t> </a:t>
            </a:r>
            <a:r>
              <a:rPr lang="ca-ES" b="1" dirty="0" err="1"/>
              <a:t>Validations</a:t>
            </a:r>
            <a:endParaRPr lang="ca-ES" b="1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C2907B6-A824-8CFC-CEEF-75F5FAED5666}"/>
              </a:ext>
            </a:extLst>
          </p:cNvPr>
          <p:cNvSpPr/>
          <p:nvPr/>
        </p:nvSpPr>
        <p:spPr>
          <a:xfrm>
            <a:off x="8136690" y="5015523"/>
            <a:ext cx="2864479" cy="1037794"/>
          </a:xfrm>
          <a:prstGeom prst="round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b="1" dirty="0"/>
              <a:t>Bot </a:t>
            </a:r>
            <a:r>
              <a:rPr lang="ca-ES" b="1" dirty="0" err="1"/>
              <a:t>Validations</a:t>
            </a:r>
            <a:endParaRPr lang="ca-ES" b="1" dirty="0"/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D04050E4-9F03-9994-3677-18510A4D7461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3891523" y="5552143"/>
            <a:ext cx="690344" cy="19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8E1BD941-C066-EE14-6528-C02B737DF01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446346" y="5533556"/>
            <a:ext cx="690344" cy="8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2" name="Picture 8" descr="Use links below to save image.">
            <a:extLst>
              <a:ext uri="{FF2B5EF4-FFF2-40B4-BE49-F238E27FC236}">
                <a16:creationId xmlns:a16="http://schemas.microsoft.com/office/drawing/2014/main" id="{C3780EA8-3190-8EF6-D5DF-FDF93948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704" y="1698494"/>
            <a:ext cx="2992539" cy="239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9F490F6-E9CE-873E-EE95-7DAA4FB4F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999" y="1698493"/>
            <a:ext cx="3509036" cy="23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7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0326F-8BD3-E863-E2C4-B1CEE1BF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365126"/>
            <a:ext cx="10499067" cy="536600"/>
          </a:xfrm>
        </p:spPr>
        <p:txBody>
          <a:bodyPr/>
          <a:lstStyle/>
          <a:p>
            <a:r>
              <a:rPr lang="ca-ES" dirty="0"/>
              <a:t>SLACK BOT PER </a:t>
            </a:r>
            <a:r>
              <a:rPr lang="ca-ES" dirty="0">
                <a:solidFill>
                  <a:schemeClr val="accent1"/>
                </a:solidFill>
              </a:rPr>
              <a:t>LAB SITE HEALTH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358AE0E-12B1-AB4E-CC25-4856F79C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7</a:t>
            </a:fld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3764AD-2D52-02A5-144E-3C81BB7DA1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58683" y="1456084"/>
            <a:ext cx="10258560" cy="417512"/>
          </a:xfrm>
        </p:spPr>
        <p:txBody>
          <a:bodyPr>
            <a:normAutofit/>
          </a:bodyPr>
          <a:lstStyle/>
          <a:p>
            <a:r>
              <a:rPr lang="ca-ES" sz="2800" b="1" dirty="0">
                <a:solidFill>
                  <a:schemeClr val="accent4"/>
                </a:solidFill>
              </a:rPr>
              <a:t>Report de les Validacions</a:t>
            </a: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47676631-88C5-BEB1-35A7-FA2493AB02EE}"/>
              </a:ext>
            </a:extLst>
          </p:cNvPr>
          <p:cNvSpPr txBox="1">
            <a:spLocks/>
          </p:cNvSpPr>
          <p:nvPr/>
        </p:nvSpPr>
        <p:spPr>
          <a:xfrm>
            <a:off x="2991403" y="4604850"/>
            <a:ext cx="10258560" cy="417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2250" indent="-211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6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01688" indent="-1793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ystem Font Regular"/>
              <a:buChar char="-"/>
              <a:tabLst/>
              <a:defRPr sz="1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2800" b="1" dirty="0">
                <a:solidFill>
                  <a:schemeClr val="accent3"/>
                </a:solidFill>
              </a:rPr>
              <a:t>Alerta d’Error</a:t>
            </a:r>
          </a:p>
        </p:txBody>
      </p:sp>
      <p:pic>
        <p:nvPicPr>
          <p:cNvPr id="12" name="Imagen 1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A18AED0-C8E0-DC8E-5DD0-9F9C621D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6" y="1441516"/>
            <a:ext cx="5872569" cy="2623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00B2A7F4-97C6-30B6-D035-E5BA83BCF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603" y="4297962"/>
            <a:ext cx="5018980" cy="2058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4479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E77512A-2F0A-B3C2-35A6-B65EA5847A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E77512A-2F0A-B3C2-35A6-B65EA5847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6F0A50-5BFF-DDB7-D531-DFC0E6C3FE77}"/>
              </a:ext>
            </a:extLst>
          </p:cNvPr>
          <p:cNvSpPr/>
          <p:nvPr/>
        </p:nvSpPr>
        <p:spPr>
          <a:xfrm>
            <a:off x="8187778" y="1945758"/>
            <a:ext cx="3416847" cy="4637922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4">
                  <a:alpha val="2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</a:gradFill>
          <a:ln>
            <a:gradFill>
              <a:gsLst>
                <a:gs pos="99000">
                  <a:schemeClr val="accent4">
                    <a:alpha val="0"/>
                  </a:schemeClr>
                </a:gs>
                <a:gs pos="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4606103-98BD-ED13-29F7-D90234438A1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0028" y="1555852"/>
            <a:ext cx="1977303" cy="77980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5F9360-368D-8621-7C78-617258C6DFF6}"/>
              </a:ext>
            </a:extLst>
          </p:cNvPr>
          <p:cNvSpPr/>
          <p:nvPr/>
        </p:nvSpPr>
        <p:spPr>
          <a:xfrm>
            <a:off x="4387576" y="1945758"/>
            <a:ext cx="3416847" cy="4637922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3">
                  <a:alpha val="2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3"/>
                </a:gs>
                <a:gs pos="98000">
                  <a:schemeClr val="accent3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78C789E-349F-649B-8628-A26C4647A39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2122" y="1555852"/>
            <a:ext cx="2024387" cy="79837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54DFB7-D53C-4137-CC1A-D87844DBEB59}"/>
              </a:ext>
            </a:extLst>
          </p:cNvPr>
          <p:cNvSpPr/>
          <p:nvPr/>
        </p:nvSpPr>
        <p:spPr>
          <a:xfrm>
            <a:off x="587375" y="1945758"/>
            <a:ext cx="3416847" cy="4637922"/>
          </a:xfrm>
          <a:prstGeom prst="roundRect">
            <a:avLst>
              <a:gd name="adj" fmla="val 8192"/>
            </a:avLst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/>
                </a:gs>
                <a:gs pos="99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5EE69BA-975A-A119-9B97-F2A99EC8F94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6821" y="1640202"/>
            <a:ext cx="1547542" cy="611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FA8C3-B9E3-D471-1E2B-DF578C391ED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/>
          <a:lstStyle/>
          <a:p>
            <a:r>
              <a:rPr lang="de-DE" dirty="0"/>
              <a:t>AJUDES A </a:t>
            </a:r>
            <a:r>
              <a:rPr lang="de-DE" dirty="0">
                <a:solidFill>
                  <a:schemeClr val="accent1"/>
                </a:solidFill>
              </a:rPr>
              <a:t>ALTRES PROJECTES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97F7048-FF0D-7573-A7C3-67565275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A2E53-9E0B-0417-C612-A5F9F3662AAD}"/>
              </a:ext>
            </a:extLst>
          </p:cNvPr>
          <p:cNvSpPr txBox="1"/>
          <p:nvPr/>
        </p:nvSpPr>
        <p:spPr>
          <a:xfrm>
            <a:off x="700767" y="2047338"/>
            <a:ext cx="3595883" cy="2272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GB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 </a:t>
            </a: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br>
              <a:rPr lang="en-GB" b="1" dirty="0">
                <a:gradFill>
                  <a:gsLst>
                    <a:gs pos="0">
                      <a:srgbClr val="48FF9B"/>
                    </a:gs>
                    <a:gs pos="75000">
                      <a:srgbClr val="00FFFF"/>
                    </a:gs>
                    <a:gs pos="100000">
                      <a:srgbClr val="03FFF1"/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 &amp; </a:t>
            </a:r>
          </a:p>
          <a:p>
            <a:pPr>
              <a:spcAft>
                <a:spcPts val="400"/>
              </a:spcAft>
            </a:pPr>
            <a:r>
              <a:rPr lang="en-GB" sz="2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Dates</a:t>
            </a:r>
            <a:r>
              <a:rPr lang="en-GB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GB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GB" sz="140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QA – Audit Case</a:t>
            </a:r>
            <a:endParaRPr lang="en-GB" sz="1200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2600A-C1A4-328B-6F24-EBC847436F11}"/>
              </a:ext>
            </a:extLst>
          </p:cNvPr>
          <p:cNvSpPr txBox="1"/>
          <p:nvPr/>
        </p:nvSpPr>
        <p:spPr>
          <a:xfrm>
            <a:off x="4503331" y="2153447"/>
            <a:ext cx="3283646" cy="1574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GB" sz="3000" b="1" dirty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Score Recommendation</a:t>
            </a:r>
            <a:br>
              <a:rPr lang="en-GB" b="1" dirty="0">
                <a:gradFill>
                  <a:gsLst>
                    <a:gs pos="0">
                      <a:srgbClr val="48FF9B"/>
                    </a:gs>
                    <a:gs pos="75000">
                      <a:srgbClr val="00FFFF"/>
                    </a:gs>
                    <a:gs pos="100000">
                      <a:srgbClr val="03FFF1"/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GB" sz="1400" dirty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M&amp;S</a:t>
            </a:r>
            <a:endParaRPr lang="en-GB" sz="1200" dirty="0">
              <a:solidFill>
                <a:schemeClr val="accent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EC756-F4FC-FF87-9145-0B3D8D5E0F83}"/>
              </a:ext>
            </a:extLst>
          </p:cNvPr>
          <p:cNvSpPr txBox="1"/>
          <p:nvPr/>
        </p:nvSpPr>
        <p:spPr>
          <a:xfrm>
            <a:off x="8407697" y="2223846"/>
            <a:ext cx="2977007" cy="18979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GB" sz="4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Pyramidal KPIs</a:t>
            </a:r>
            <a:br>
              <a:rPr lang="en-GB" b="1" dirty="0">
                <a:gradFill>
                  <a:gsLst>
                    <a:gs pos="0">
                      <a:srgbClr val="48FF9B"/>
                    </a:gs>
                    <a:gs pos="75000">
                      <a:srgbClr val="00FFFF"/>
                    </a:gs>
                    <a:gs pos="100000">
                      <a:srgbClr val="03FFF1"/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the mirror value</a:t>
            </a:r>
            <a:endParaRPr lang="en-GB" sz="12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400"/>
              </a:spcAft>
            </a:pPr>
            <a:r>
              <a:rPr lang="en-GB" sz="12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QA-Lab Site Health</a:t>
            </a:r>
            <a:endParaRPr lang="en-GB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CE30BD-3E2C-2470-847B-501B75867B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7132" y="2853702"/>
            <a:ext cx="2011869" cy="3712646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304F411A-095D-1A3A-E3B8-7DF4FBFAD49B}"/>
              </a:ext>
            </a:extLst>
          </p:cNvPr>
          <p:cNvCxnSpPr>
            <a:cxnSpLocks/>
          </p:cNvCxnSpPr>
          <p:nvPr/>
        </p:nvCxnSpPr>
        <p:spPr>
          <a:xfrm>
            <a:off x="8853488" y="4521200"/>
            <a:ext cx="0" cy="1341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B1C683C-5953-78EF-6E06-619BCC90E454}"/>
              </a:ext>
            </a:extLst>
          </p:cNvPr>
          <p:cNvCxnSpPr>
            <a:cxnSpLocks/>
          </p:cNvCxnSpPr>
          <p:nvPr/>
        </p:nvCxnSpPr>
        <p:spPr>
          <a:xfrm flipH="1">
            <a:off x="8853488" y="5872480"/>
            <a:ext cx="20888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0ED4C1A-0330-70B1-0CE0-A04D43405CB4}"/>
              </a:ext>
            </a:extLst>
          </p:cNvPr>
          <p:cNvCxnSpPr>
            <a:cxnSpLocks/>
          </p:cNvCxnSpPr>
          <p:nvPr/>
        </p:nvCxnSpPr>
        <p:spPr>
          <a:xfrm flipV="1">
            <a:off x="8853488" y="5506720"/>
            <a:ext cx="493712" cy="3556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A777E10C-6A45-992B-19B6-053FFCB8BC21}"/>
              </a:ext>
            </a:extLst>
          </p:cNvPr>
          <p:cNvCxnSpPr>
            <a:cxnSpLocks/>
          </p:cNvCxnSpPr>
          <p:nvPr/>
        </p:nvCxnSpPr>
        <p:spPr>
          <a:xfrm flipV="1">
            <a:off x="9315999" y="5063388"/>
            <a:ext cx="203200" cy="4775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95D3257D-86FE-D819-18BA-D49567D39DA2}"/>
              </a:ext>
            </a:extLst>
          </p:cNvPr>
          <p:cNvCxnSpPr>
            <a:cxnSpLocks/>
          </p:cNvCxnSpPr>
          <p:nvPr/>
        </p:nvCxnSpPr>
        <p:spPr>
          <a:xfrm flipV="1">
            <a:off x="9519199" y="4781875"/>
            <a:ext cx="252658" cy="281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9611A8A6-A4B4-7BA3-6741-54C6DC8A818F}"/>
              </a:ext>
            </a:extLst>
          </p:cNvPr>
          <p:cNvCxnSpPr>
            <a:cxnSpLocks/>
          </p:cNvCxnSpPr>
          <p:nvPr/>
        </p:nvCxnSpPr>
        <p:spPr>
          <a:xfrm flipH="1" flipV="1">
            <a:off x="9775343" y="4793176"/>
            <a:ext cx="403336" cy="419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0FA5AD76-D19F-BE85-A86E-820479D8416C}"/>
              </a:ext>
            </a:extLst>
          </p:cNvPr>
          <p:cNvCxnSpPr>
            <a:cxnSpLocks/>
          </p:cNvCxnSpPr>
          <p:nvPr/>
        </p:nvCxnSpPr>
        <p:spPr>
          <a:xfrm flipH="1" flipV="1">
            <a:off x="10178679" y="5205832"/>
            <a:ext cx="62601" cy="33390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DEA326C2-AE9E-EDD5-A9C0-99038EFCAB27}"/>
              </a:ext>
            </a:extLst>
          </p:cNvPr>
          <p:cNvCxnSpPr>
            <a:cxnSpLocks/>
          </p:cNvCxnSpPr>
          <p:nvPr/>
        </p:nvCxnSpPr>
        <p:spPr>
          <a:xfrm flipH="1" flipV="1">
            <a:off x="10241280" y="5539740"/>
            <a:ext cx="696762" cy="32258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721818F2-18D5-1B7F-54A3-E9625D9DD858}"/>
              </a:ext>
            </a:extLst>
          </p:cNvPr>
          <p:cNvSpPr txBox="1"/>
          <p:nvPr/>
        </p:nvSpPr>
        <p:spPr>
          <a:xfrm rot="17723717">
            <a:off x="9138680" y="5212598"/>
            <a:ext cx="44755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500" b="1" dirty="0">
                <a:solidFill>
                  <a:schemeClr val="accent4"/>
                </a:solidFill>
              </a:rPr>
              <a:t>TARGET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31B53AF-0851-00F4-D903-4774D90AA0EC}"/>
              </a:ext>
            </a:extLst>
          </p:cNvPr>
          <p:cNvSpPr txBox="1"/>
          <p:nvPr/>
        </p:nvSpPr>
        <p:spPr>
          <a:xfrm rot="4964981">
            <a:off x="10059092" y="5260148"/>
            <a:ext cx="44755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500" b="1" dirty="0">
                <a:solidFill>
                  <a:schemeClr val="accent4"/>
                </a:solidFill>
              </a:rPr>
              <a:t>TARGET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58AD4CF-2577-FB97-F8EB-6A85476EA7EB}"/>
              </a:ext>
            </a:extLst>
          </p:cNvPr>
          <p:cNvSpPr txBox="1"/>
          <p:nvPr/>
        </p:nvSpPr>
        <p:spPr>
          <a:xfrm rot="18641258">
            <a:off x="9345229" y="4797380"/>
            <a:ext cx="50847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400" b="1" dirty="0">
                <a:solidFill>
                  <a:schemeClr val="accent1"/>
                </a:solidFill>
              </a:rPr>
              <a:t>BEST VALUE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178BF6BE-EA5B-8E7F-5CBF-CE9F4C26F5A0}"/>
              </a:ext>
            </a:extLst>
          </p:cNvPr>
          <p:cNvSpPr txBox="1"/>
          <p:nvPr/>
        </p:nvSpPr>
        <p:spPr>
          <a:xfrm rot="2898335">
            <a:off x="9728767" y="4847869"/>
            <a:ext cx="50847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400" b="1" dirty="0">
                <a:solidFill>
                  <a:schemeClr val="accent1"/>
                </a:solidFill>
              </a:rPr>
              <a:t>BEST VALUE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0B40762-8027-FCA7-4FFD-4708AC84C950}"/>
              </a:ext>
            </a:extLst>
          </p:cNvPr>
          <p:cNvSpPr txBox="1"/>
          <p:nvPr/>
        </p:nvSpPr>
        <p:spPr>
          <a:xfrm rot="19484674">
            <a:off x="8836777" y="5534605"/>
            <a:ext cx="5036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400" b="1" dirty="0">
                <a:solidFill>
                  <a:schemeClr val="accent3"/>
                </a:solidFill>
              </a:rPr>
              <a:t>THRESHOLD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41D17E9E-F587-F362-AAF0-0F0C66A8766E}"/>
              </a:ext>
            </a:extLst>
          </p:cNvPr>
          <p:cNvSpPr txBox="1"/>
          <p:nvPr/>
        </p:nvSpPr>
        <p:spPr>
          <a:xfrm rot="1605565">
            <a:off x="10348840" y="5548522"/>
            <a:ext cx="50366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400" b="1" dirty="0">
                <a:solidFill>
                  <a:schemeClr val="accent3"/>
                </a:solidFill>
              </a:rPr>
              <a:t>THRESHOLD</a:t>
            </a:r>
          </a:p>
        </p:txBody>
      </p:sp>
      <p:pic>
        <p:nvPicPr>
          <p:cNvPr id="63" name="Picture 9">
            <a:extLst>
              <a:ext uri="{FF2B5EF4-FFF2-40B4-BE49-F238E27FC236}">
                <a16:creationId xmlns:a16="http://schemas.microsoft.com/office/drawing/2014/main" id="{EEA2CB30-4ABA-72A2-E335-B021C89EFA7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0382" y="2829118"/>
            <a:ext cx="2010083" cy="3709350"/>
          </a:xfrm>
          <a:prstGeom prst="rect">
            <a:avLst/>
          </a:prstGeom>
        </p:spPr>
      </p:pic>
      <p:pic>
        <p:nvPicPr>
          <p:cNvPr id="21" name="Imagen 20" descr="Texto&#10;&#10;Descripción generada automáticamente">
            <a:extLst>
              <a:ext uri="{FF2B5EF4-FFF2-40B4-BE49-F238E27FC236}">
                <a16:creationId xmlns:a16="http://schemas.microsoft.com/office/drawing/2014/main" id="{F6D09471-70D1-99B6-3F11-0248A6062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8444" y="3367221"/>
            <a:ext cx="1362114" cy="2495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08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702BAD32-1050-9DD2-9165-ADC69ADD181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02BAD32-1050-9DD2-9165-ADC69ADD18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DCB1817-4A26-B98F-2DB8-85D633AE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EINES </a:t>
            </a:r>
            <a:r>
              <a:rPr lang="en-US" dirty="0">
                <a:solidFill>
                  <a:schemeClr val="accent1"/>
                </a:solidFill>
              </a:rPr>
              <a:t>UTILITZADES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DB1F8-6E1B-0827-EFFD-A1079796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D3564-B138-614F-A05A-38C03EE90E08}" type="slidenum">
              <a:rPr lang="en-US" smtClean="0"/>
              <a:t>9</a:t>
            </a:fld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B0C3630-DC50-936C-4F9B-B292CF6DA38D}"/>
              </a:ext>
            </a:extLst>
          </p:cNvPr>
          <p:cNvGrpSpPr/>
          <p:nvPr/>
        </p:nvGrpSpPr>
        <p:grpSpPr>
          <a:xfrm>
            <a:off x="993976" y="823799"/>
            <a:ext cx="8460862" cy="4234649"/>
            <a:chOff x="1706360" y="1683613"/>
            <a:chExt cx="8460862" cy="4234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004DA2-074F-7CEC-4D34-7809C42FF275}"/>
                </a:ext>
              </a:extLst>
            </p:cNvPr>
            <p:cNvSpPr txBox="1"/>
            <p:nvPr/>
          </p:nvSpPr>
          <p:spPr>
            <a:xfrm>
              <a:off x="5193012" y="1683613"/>
              <a:ext cx="1567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92C465B-13E0-EA55-5953-38A06C5E29BF}"/>
                </a:ext>
              </a:extLst>
            </p:cNvPr>
            <p:cNvGrpSpPr/>
            <p:nvPr/>
          </p:nvGrpSpPr>
          <p:grpSpPr>
            <a:xfrm>
              <a:off x="7863986" y="2540262"/>
              <a:ext cx="2303236" cy="493290"/>
              <a:chOff x="5499644" y="1651988"/>
              <a:chExt cx="2303236" cy="493290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3E430C8-616A-21BF-ECC2-1A233D162D0A}"/>
                  </a:ext>
                </a:extLst>
              </p:cNvPr>
              <p:cNvSpPr/>
              <p:nvPr/>
            </p:nvSpPr>
            <p:spPr>
              <a:xfrm>
                <a:off x="5499644" y="1651988"/>
                <a:ext cx="2303236" cy="49329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accent5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31CA8D-1C55-9F4F-BE08-06829D48200B}"/>
                  </a:ext>
                </a:extLst>
              </p:cNvPr>
              <p:cNvSpPr txBox="1"/>
              <p:nvPr/>
            </p:nvSpPr>
            <p:spPr>
              <a:xfrm>
                <a:off x="5682308" y="1683613"/>
                <a:ext cx="19353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5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</a:rPr>
                  <a:t>Jira Board </a:t>
                </a:r>
                <a:r>
                  <a:rPr lang="en-US" sz="1200" b="1" dirty="0" err="1">
                    <a:solidFill>
                      <a:schemeClr val="accent5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</a:rPr>
                  <a:t>Altassian</a:t>
                </a:r>
                <a:endParaRPr lang="en-US" sz="1200" b="1" dirty="0">
                  <a:solidFill>
                    <a:schemeClr val="accent5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</a:endParaRPr>
              </a:p>
              <a:p>
                <a:pPr algn="ctr"/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</a:rPr>
                  <a:t>Tasques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/ Support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3801CF-041E-8DD2-F8D2-47A9B5D16C3B}"/>
                </a:ext>
              </a:extLst>
            </p:cNvPr>
            <p:cNvGrpSpPr/>
            <p:nvPr/>
          </p:nvGrpSpPr>
          <p:grpSpPr>
            <a:xfrm>
              <a:off x="7863986" y="3504011"/>
              <a:ext cx="2303236" cy="493290"/>
              <a:chOff x="5499644" y="1651988"/>
              <a:chExt cx="2303236" cy="493290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AAD6A8C8-05A9-3EEA-6A9B-E44B4BCF834C}"/>
                  </a:ext>
                </a:extLst>
              </p:cNvPr>
              <p:cNvSpPr/>
              <p:nvPr/>
            </p:nvSpPr>
            <p:spPr>
              <a:xfrm>
                <a:off x="5499644" y="1651988"/>
                <a:ext cx="2303236" cy="49329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accent5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5D2562-8C00-4B0A-CE6E-AF707569EFAC}"/>
                  </a:ext>
                </a:extLst>
              </p:cNvPr>
              <p:cNvSpPr txBox="1"/>
              <p:nvPr/>
            </p:nvSpPr>
            <p:spPr>
              <a:xfrm>
                <a:off x="5780200" y="1683613"/>
                <a:ext cx="1734988" cy="46166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5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</a:rPr>
                  <a:t>Confluence </a:t>
                </a:r>
                <a:r>
                  <a:rPr lang="en-US" sz="1200" b="1" dirty="0" err="1">
                    <a:solidFill>
                      <a:schemeClr val="accent5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</a:rPr>
                  <a:t>Altassian</a:t>
                </a:r>
                <a:endParaRPr lang="en-US" sz="1200" b="1" dirty="0">
                  <a:solidFill>
                    <a:schemeClr val="accent5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</a:endParaRPr>
              </a:p>
              <a:p>
                <a:pPr algn="ctr"/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</a:rPr>
                  <a:t>Documentació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0D1D55D-4A87-5320-CE85-C41A9B6A32AA}"/>
                </a:ext>
              </a:extLst>
            </p:cNvPr>
            <p:cNvGrpSpPr/>
            <p:nvPr/>
          </p:nvGrpSpPr>
          <p:grpSpPr>
            <a:xfrm>
              <a:off x="5193012" y="4467760"/>
              <a:ext cx="4974210" cy="1450502"/>
              <a:chOff x="2828670" y="1651988"/>
              <a:chExt cx="4974210" cy="1450502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EC81C48-E629-91D1-D0D1-57D4CBABC203}"/>
                  </a:ext>
                </a:extLst>
              </p:cNvPr>
              <p:cNvSpPr/>
              <p:nvPr/>
            </p:nvSpPr>
            <p:spPr>
              <a:xfrm>
                <a:off x="5499644" y="1651988"/>
                <a:ext cx="2303236" cy="49329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C8033B-7CFF-7785-1282-4A773DDCFCD1}"/>
                  </a:ext>
                </a:extLst>
              </p:cNvPr>
              <p:cNvSpPr txBox="1"/>
              <p:nvPr/>
            </p:nvSpPr>
            <p:spPr>
              <a:xfrm>
                <a:off x="2828670" y="2640825"/>
                <a:ext cx="1567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4"/>
                    </a:solidFill>
                    <a:latin typeface="Arial" panose="020B0604020202020204" pitchFamily="34" charset="0"/>
                  </a:rPr>
                  <a:t>AWS – S3</a:t>
                </a:r>
              </a:p>
              <a:p>
                <a:pPr algn="ctr"/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</a:rPr>
                  <a:t>Emmagatzematge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9045FBD-0F9E-2DD7-ED3D-C7C045FD331F}"/>
                </a:ext>
              </a:extLst>
            </p:cNvPr>
            <p:cNvGrpSpPr/>
            <p:nvPr/>
          </p:nvGrpSpPr>
          <p:grpSpPr>
            <a:xfrm>
              <a:off x="4825165" y="2540262"/>
              <a:ext cx="2303236" cy="493290"/>
              <a:chOff x="5499644" y="1651988"/>
              <a:chExt cx="2303236" cy="493290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A8B5BB0-6CED-0DEE-6E61-779339FA8D6E}"/>
                  </a:ext>
                </a:extLst>
              </p:cNvPr>
              <p:cNvSpPr/>
              <p:nvPr/>
            </p:nvSpPr>
            <p:spPr>
              <a:xfrm>
                <a:off x="5499644" y="1651988"/>
                <a:ext cx="2303236" cy="49329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1A3753-AF07-5284-D18B-3DAE2B30585D}"/>
                  </a:ext>
                </a:extLst>
              </p:cNvPr>
              <p:cNvSpPr txBox="1"/>
              <p:nvPr/>
            </p:nvSpPr>
            <p:spPr>
              <a:xfrm>
                <a:off x="5867491" y="1683613"/>
                <a:ext cx="1567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PyCharm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Python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B3720B2-9947-BBC2-741E-44AAF9B198E7}"/>
                </a:ext>
              </a:extLst>
            </p:cNvPr>
            <p:cNvGrpSpPr/>
            <p:nvPr/>
          </p:nvGrpSpPr>
          <p:grpSpPr>
            <a:xfrm>
              <a:off x="4825165" y="3504011"/>
              <a:ext cx="2303236" cy="493290"/>
              <a:chOff x="5499644" y="1651988"/>
              <a:chExt cx="2303236" cy="49329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E999F805-5C47-7A7B-7CA2-09FAD0C44AC5}"/>
                  </a:ext>
                </a:extLst>
              </p:cNvPr>
              <p:cNvSpPr/>
              <p:nvPr/>
            </p:nvSpPr>
            <p:spPr>
              <a:xfrm>
                <a:off x="5499644" y="1651988"/>
                <a:ext cx="2303236" cy="49329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B59AF96-99E1-F48A-BF0C-6355831184DC}"/>
                  </a:ext>
                </a:extLst>
              </p:cNvPr>
              <p:cNvSpPr txBox="1"/>
              <p:nvPr/>
            </p:nvSpPr>
            <p:spPr>
              <a:xfrm>
                <a:off x="5867491" y="1683613"/>
                <a:ext cx="1567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GitHub</a:t>
                </a:r>
              </a:p>
              <a:p>
                <a:pPr algn="ctr"/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</a:rPr>
                  <a:t>Emmagatzematge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EB0BB47-5541-4179-6C2C-05832AB9C0D4}"/>
                </a:ext>
              </a:extLst>
            </p:cNvPr>
            <p:cNvGrpSpPr/>
            <p:nvPr/>
          </p:nvGrpSpPr>
          <p:grpSpPr>
            <a:xfrm>
              <a:off x="1706360" y="2540262"/>
              <a:ext cx="2303236" cy="493290"/>
              <a:chOff x="5499644" y="1651988"/>
              <a:chExt cx="2303236" cy="493290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4F856A64-A89B-D6D8-3CD7-B5C5CCFF0BE4}"/>
                  </a:ext>
                </a:extLst>
              </p:cNvPr>
              <p:cNvSpPr/>
              <p:nvPr/>
            </p:nvSpPr>
            <p:spPr>
              <a:xfrm>
                <a:off x="5499644" y="1651988"/>
                <a:ext cx="2303236" cy="49329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865B66-0E45-BA79-328B-98255EDBFBF6}"/>
                  </a:ext>
                </a:extLst>
              </p:cNvPr>
              <p:cNvSpPr txBox="1"/>
              <p:nvPr/>
            </p:nvSpPr>
            <p:spPr>
              <a:xfrm>
                <a:off x="5763697" y="1662465"/>
                <a:ext cx="17747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3"/>
                    </a:solidFill>
                    <a:latin typeface="Arial" panose="020B0604020202020204" pitchFamily="34" charset="0"/>
                  </a:rPr>
                  <a:t>Slack</a:t>
                </a:r>
              </a:p>
              <a:p>
                <a:pPr algn="ctr"/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</a:rPr>
                  <a:t>Comunicació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 /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</a:rPr>
                  <a:t>Noticies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4EC863A-817F-144B-C3D6-22DF48209B8D}"/>
                </a:ext>
              </a:extLst>
            </p:cNvPr>
            <p:cNvGrpSpPr/>
            <p:nvPr/>
          </p:nvGrpSpPr>
          <p:grpSpPr>
            <a:xfrm>
              <a:off x="1706360" y="3504011"/>
              <a:ext cx="2303236" cy="493290"/>
              <a:chOff x="5499644" y="1651988"/>
              <a:chExt cx="2303236" cy="493290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4E438E12-E3E9-75CF-D17E-4131F87CBD03}"/>
                  </a:ext>
                </a:extLst>
              </p:cNvPr>
              <p:cNvSpPr/>
              <p:nvPr/>
            </p:nvSpPr>
            <p:spPr>
              <a:xfrm>
                <a:off x="5499644" y="1651988"/>
                <a:ext cx="2303236" cy="49329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accent5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57E63E0-FDDD-8892-8AF4-D19D9E9D7CC6}"/>
                  </a:ext>
                </a:extLst>
              </p:cNvPr>
              <p:cNvSpPr txBox="1"/>
              <p:nvPr/>
            </p:nvSpPr>
            <p:spPr>
              <a:xfrm>
                <a:off x="5867491" y="1683613"/>
                <a:ext cx="1567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5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</a:rPr>
                  <a:t>Outlook</a:t>
                </a:r>
              </a:p>
              <a:p>
                <a:pPr algn="ctr"/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</a:rPr>
                  <a:t>Comunicació</a:t>
                </a:r>
                <a:endParaRPr lang="en-US" sz="1200" dirty="0"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93D6ABE-9D8D-0EEC-CF99-2449F30623B0}"/>
                </a:ext>
              </a:extLst>
            </p:cNvPr>
            <p:cNvGrpSpPr/>
            <p:nvPr/>
          </p:nvGrpSpPr>
          <p:grpSpPr>
            <a:xfrm>
              <a:off x="1706360" y="4470662"/>
              <a:ext cx="2303236" cy="493290"/>
              <a:chOff x="5499644" y="1651988"/>
              <a:chExt cx="2303236" cy="493290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81391158-E980-BBA6-F08B-BBF3C989B32A}"/>
                  </a:ext>
                </a:extLst>
              </p:cNvPr>
              <p:cNvSpPr/>
              <p:nvPr/>
            </p:nvSpPr>
            <p:spPr>
              <a:xfrm>
                <a:off x="5499644" y="1651988"/>
                <a:ext cx="2303236" cy="493290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accent5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26558D-7567-F6F2-CF18-E51C8C164AA4}"/>
                  </a:ext>
                </a:extLst>
              </p:cNvPr>
              <p:cNvSpPr txBox="1"/>
              <p:nvPr/>
            </p:nvSpPr>
            <p:spPr>
              <a:xfrm>
                <a:off x="5867491" y="1683613"/>
                <a:ext cx="1567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5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</a:rPr>
                  <a:t>Teams / Zoom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</a:rPr>
                  <a:t>Meetings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10A399-F554-3094-9610-65C85BBE1763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5976783" y="2342603"/>
              <a:ext cx="0" cy="1976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D03064F-522E-707D-53EE-6C6FF59FC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9114" y="2342603"/>
              <a:ext cx="61569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6272BF-DB30-3122-F4BB-D8380779F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7803" y="2345694"/>
              <a:ext cx="0" cy="1973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4D5868D-2BE4-57BE-4B05-6FE19EDFF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4345" y="2345694"/>
              <a:ext cx="0" cy="1973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30437D0-50D3-F3B1-6EEA-E7DD969C62ED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V="1">
              <a:off x="5976783" y="3040889"/>
              <a:ext cx="0" cy="4631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CFF0B0B-F2E4-48E1-665F-C97930C40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7803" y="3034626"/>
              <a:ext cx="0" cy="469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830BFC1-98A4-0C2C-A5CB-7626B99A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4345" y="3034626"/>
              <a:ext cx="0" cy="469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8D577D6-BF49-3D99-2D2E-1FF692CCF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4345" y="3999130"/>
              <a:ext cx="0" cy="469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7BA61A9-9CF4-A405-5836-7D9894ECB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7803" y="3999130"/>
              <a:ext cx="0" cy="469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2CD9C7C-2078-D63C-CCAC-99175035D2C3}"/>
              </a:ext>
            </a:extLst>
          </p:cNvPr>
          <p:cNvCxnSpPr>
            <a:cxnSpLocks/>
            <a:stCxn id="32" idx="1"/>
            <a:endCxn id="46" idx="3"/>
          </p:cNvCxnSpPr>
          <p:nvPr/>
        </p:nvCxnSpPr>
        <p:spPr>
          <a:xfrm flipH="1">
            <a:off x="3297212" y="1927093"/>
            <a:ext cx="81556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35">
            <a:extLst>
              <a:ext uri="{FF2B5EF4-FFF2-40B4-BE49-F238E27FC236}">
                <a16:creationId xmlns:a16="http://schemas.microsoft.com/office/drawing/2014/main" id="{C5874692-2EC6-A7CA-5E3A-2D0DC6D92468}"/>
              </a:ext>
            </a:extLst>
          </p:cNvPr>
          <p:cNvSpPr/>
          <p:nvPr/>
        </p:nvSpPr>
        <p:spPr>
          <a:xfrm>
            <a:off x="4112781" y="3584468"/>
            <a:ext cx="2303236" cy="49329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7" name="TextBox 36">
            <a:extLst>
              <a:ext uri="{FF2B5EF4-FFF2-40B4-BE49-F238E27FC236}">
                <a16:creationId xmlns:a16="http://schemas.microsoft.com/office/drawing/2014/main" id="{073F7CD2-F09E-4C38-B670-7ED50834CF4F}"/>
              </a:ext>
            </a:extLst>
          </p:cNvPr>
          <p:cNvSpPr txBox="1"/>
          <p:nvPr/>
        </p:nvSpPr>
        <p:spPr>
          <a:xfrm>
            <a:off x="4480628" y="3616093"/>
            <a:ext cx="156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accent4"/>
                </a:solidFill>
                <a:latin typeface="Arial" panose="020B0604020202020204" pitchFamily="34" charset="0"/>
              </a:rPr>
              <a:t>DBeaver</a:t>
            </a:r>
            <a:endParaRPr lang="en-US" sz="1200" b="1" dirty="0">
              <a:solidFill>
                <a:schemeClr val="accent4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SQL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978AD97-E993-7E71-DFB8-B2B7C123CEE2}"/>
              </a:ext>
            </a:extLst>
          </p:cNvPr>
          <p:cNvCxnSpPr>
            <a:cxnSpLocks/>
            <a:stCxn id="32" idx="2"/>
            <a:endCxn id="37" idx="0"/>
          </p:cNvCxnSpPr>
          <p:nvPr/>
        </p:nvCxnSpPr>
        <p:spPr>
          <a:xfrm>
            <a:off x="5264399" y="2173738"/>
            <a:ext cx="0" cy="5020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E6910A4B-332D-FA25-600A-AA6F7D663B1A}"/>
              </a:ext>
            </a:extLst>
          </p:cNvPr>
          <p:cNvCxnSpPr>
            <a:cxnSpLocks/>
            <a:stCxn id="19" idx="1"/>
            <a:endCxn id="32" idx="3"/>
          </p:cNvCxnSpPr>
          <p:nvPr/>
        </p:nvCxnSpPr>
        <p:spPr>
          <a:xfrm flipH="1">
            <a:off x="6416017" y="1927093"/>
            <a:ext cx="7355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9486F1AB-C493-4562-F4BC-8C4417A1892D}"/>
              </a:ext>
            </a:extLst>
          </p:cNvPr>
          <p:cNvCxnSpPr>
            <a:cxnSpLocks/>
            <a:stCxn id="32" idx="3"/>
            <a:endCxn id="22" idx="1"/>
          </p:cNvCxnSpPr>
          <p:nvPr/>
        </p:nvCxnSpPr>
        <p:spPr>
          <a:xfrm>
            <a:off x="6416017" y="1927093"/>
            <a:ext cx="735585" cy="9637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10960454-AAD3-F617-C43E-25BA86EB9845}"/>
              </a:ext>
            </a:extLst>
          </p:cNvPr>
          <p:cNvCxnSpPr>
            <a:cxnSpLocks/>
            <a:stCxn id="25" idx="1"/>
            <a:endCxn id="16" idx="3"/>
          </p:cNvCxnSpPr>
          <p:nvPr/>
        </p:nvCxnSpPr>
        <p:spPr>
          <a:xfrm flipH="1" flipV="1">
            <a:off x="6416017" y="3831113"/>
            <a:ext cx="735585" cy="234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D252096B-BA61-8E16-EDA6-5022640753E2}"/>
              </a:ext>
            </a:extLst>
          </p:cNvPr>
          <p:cNvCxnSpPr>
            <a:cxnSpLocks/>
            <a:stCxn id="17" idx="0"/>
            <a:endCxn id="37" idx="2"/>
          </p:cNvCxnSpPr>
          <p:nvPr/>
        </p:nvCxnSpPr>
        <p:spPr>
          <a:xfrm flipV="1">
            <a:off x="5264399" y="3137487"/>
            <a:ext cx="0" cy="4786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E8F7CCE5-9A30-7F95-F0C3-2E8566DFE681}"/>
              </a:ext>
            </a:extLst>
          </p:cNvPr>
          <p:cNvCxnSpPr>
            <a:cxnSpLocks/>
            <a:stCxn id="37" idx="0"/>
            <a:endCxn id="32" idx="2"/>
          </p:cNvCxnSpPr>
          <p:nvPr/>
        </p:nvCxnSpPr>
        <p:spPr>
          <a:xfrm flipV="1">
            <a:off x="5264399" y="2173738"/>
            <a:ext cx="0" cy="5020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EF0446-8343-612B-12B8-73A7D7EC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94" y="1784941"/>
            <a:ext cx="259556" cy="25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62CDB9-3E7F-2D15-7A4B-091A2E91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7" y="2751615"/>
            <a:ext cx="333405" cy="31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5CC90706-CF84-DC12-FDFE-6A22ABC32A91}"/>
              </a:ext>
            </a:extLst>
          </p:cNvPr>
          <p:cNvCxnSpPr>
            <a:cxnSpLocks/>
          </p:cNvCxnSpPr>
          <p:nvPr/>
        </p:nvCxnSpPr>
        <p:spPr>
          <a:xfrm flipV="1">
            <a:off x="5237328" y="4077758"/>
            <a:ext cx="0" cy="5020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24">
            <a:extLst>
              <a:ext uri="{FF2B5EF4-FFF2-40B4-BE49-F238E27FC236}">
                <a16:creationId xmlns:a16="http://schemas.microsoft.com/office/drawing/2014/main" id="{6B8C7AC4-7D25-6A66-A016-E773DCDCDBAD}"/>
              </a:ext>
            </a:extLst>
          </p:cNvPr>
          <p:cNvSpPr/>
          <p:nvPr/>
        </p:nvSpPr>
        <p:spPr>
          <a:xfrm>
            <a:off x="4085710" y="4579842"/>
            <a:ext cx="2303236" cy="493290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0" name="TextBox 25">
            <a:extLst>
              <a:ext uri="{FF2B5EF4-FFF2-40B4-BE49-F238E27FC236}">
                <a16:creationId xmlns:a16="http://schemas.microsoft.com/office/drawing/2014/main" id="{3405BDFA-5F69-B652-0863-14E289BC77AE}"/>
              </a:ext>
            </a:extLst>
          </p:cNvPr>
          <p:cNvSpPr txBox="1"/>
          <p:nvPr/>
        </p:nvSpPr>
        <p:spPr>
          <a:xfrm>
            <a:off x="7519449" y="3611006"/>
            <a:ext cx="156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/>
                </a:solidFill>
                <a:latin typeface="Arial" panose="020B0604020202020204" pitchFamily="34" charset="0"/>
              </a:rPr>
              <a:t>Power Point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Presentacions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C16A1512-6D81-2372-42CB-843288B406B5}"/>
              </a:ext>
            </a:extLst>
          </p:cNvPr>
          <p:cNvCxnSpPr>
            <a:cxnSpLocks/>
            <a:stCxn id="23" idx="2"/>
            <a:endCxn id="80" idx="0"/>
          </p:cNvCxnSpPr>
          <p:nvPr/>
        </p:nvCxnSpPr>
        <p:spPr>
          <a:xfrm>
            <a:off x="8299652" y="3137487"/>
            <a:ext cx="3568" cy="4735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66FF6333-42C7-0EAA-E2F9-D7DFAFF45E5E}"/>
              </a:ext>
            </a:extLst>
          </p:cNvPr>
          <p:cNvCxnSpPr>
            <a:cxnSpLocks/>
          </p:cNvCxnSpPr>
          <p:nvPr/>
        </p:nvCxnSpPr>
        <p:spPr>
          <a:xfrm>
            <a:off x="5233080" y="4135538"/>
            <a:ext cx="3568" cy="4735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C4CB140A-4ECA-1440-784D-13852BB903B1}"/>
              </a:ext>
            </a:extLst>
          </p:cNvPr>
          <p:cNvCxnSpPr>
            <a:cxnSpLocks/>
          </p:cNvCxnSpPr>
          <p:nvPr/>
        </p:nvCxnSpPr>
        <p:spPr>
          <a:xfrm>
            <a:off x="5264399" y="3140636"/>
            <a:ext cx="3568" cy="4735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5D1097CA-998B-31F1-F622-B11B7A91B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57" y="3690742"/>
            <a:ext cx="392595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Zoom Logo PNG Transparent Images - PNG All">
            <a:extLst>
              <a:ext uri="{FF2B5EF4-FFF2-40B4-BE49-F238E27FC236}">
                <a16:creationId xmlns:a16="http://schemas.microsoft.com/office/drawing/2014/main" id="{88C5263E-89E8-9465-4537-608C0FD0D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21" y="3540670"/>
            <a:ext cx="1032686" cy="58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10C8180-7C9A-DFC2-8E4D-DCBEA0BD4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02" y="1745163"/>
            <a:ext cx="353188" cy="3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Elipse 87">
            <a:extLst>
              <a:ext uri="{FF2B5EF4-FFF2-40B4-BE49-F238E27FC236}">
                <a16:creationId xmlns:a16="http://schemas.microsoft.com/office/drawing/2014/main" id="{C028B4FD-BCC4-731C-81EF-90673FC1273B}"/>
              </a:ext>
            </a:extLst>
          </p:cNvPr>
          <p:cNvSpPr/>
          <p:nvPr/>
        </p:nvSpPr>
        <p:spPr>
          <a:xfrm>
            <a:off x="4192936" y="2718581"/>
            <a:ext cx="372954" cy="3307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060" name="Picture 12" descr="Github Logo - Free social media icons">
            <a:extLst>
              <a:ext uri="{FF2B5EF4-FFF2-40B4-BE49-F238E27FC236}">
                <a16:creationId xmlns:a16="http://schemas.microsoft.com/office/drawing/2014/main" id="{C25B73D3-64F2-7EA9-3996-3A1B6C23A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3622" y="2718266"/>
            <a:ext cx="317205" cy="31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ACB3249-FA6B-1BDE-6BDB-81A864B82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520" y="3648209"/>
            <a:ext cx="365808" cy="36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Elipse 93">
            <a:extLst>
              <a:ext uri="{FF2B5EF4-FFF2-40B4-BE49-F238E27FC236}">
                <a16:creationId xmlns:a16="http://schemas.microsoft.com/office/drawing/2014/main" id="{31F97BD2-5544-35D2-9877-2166EB1D99D4}"/>
              </a:ext>
            </a:extLst>
          </p:cNvPr>
          <p:cNvSpPr/>
          <p:nvPr/>
        </p:nvSpPr>
        <p:spPr>
          <a:xfrm>
            <a:off x="4153730" y="4640934"/>
            <a:ext cx="471131" cy="3711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066" name="Picture 18" descr="Download Amazon Web Services (AWS) Logo in SVG Vector or PNG File Format -  Logo.wine">
            <a:extLst>
              <a:ext uri="{FF2B5EF4-FFF2-40B4-BE49-F238E27FC236}">
                <a16:creationId xmlns:a16="http://schemas.microsoft.com/office/drawing/2014/main" id="{E7E42D15-BE57-3C84-36B9-98D3C9F41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730" y="4708937"/>
            <a:ext cx="461024" cy="30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2" descr="Github Logo - Free social media icons">
            <a:extLst>
              <a:ext uri="{FF2B5EF4-FFF2-40B4-BE49-F238E27FC236}">
                <a16:creationId xmlns:a16="http://schemas.microsoft.com/office/drawing/2014/main" id="{A48236DF-63BB-20C4-9AD5-60305B07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8266" y="2723939"/>
            <a:ext cx="317205" cy="31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tlassian jira logo - Social media &amp; Logos Icons">
            <a:extLst>
              <a:ext uri="{FF2B5EF4-FFF2-40B4-BE49-F238E27FC236}">
                <a16:creationId xmlns:a16="http://schemas.microsoft.com/office/drawing/2014/main" id="{CD567ACC-BD34-E931-5F02-567BEA0C6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941" y="1745163"/>
            <a:ext cx="333227" cy="33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onfluence Logo PNG Vector (SVG) Free Download">
            <a:extLst>
              <a:ext uri="{FF2B5EF4-FFF2-40B4-BE49-F238E27FC236}">
                <a16:creationId xmlns:a16="http://schemas.microsoft.com/office/drawing/2014/main" id="{600EFAE8-DA42-6676-FCF2-910BCA0E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0955" y="2756517"/>
            <a:ext cx="265198" cy="25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2061E13C-C332-5642-00E4-7F927D170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88" y="3616014"/>
            <a:ext cx="430198" cy="43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84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3457"/>
      </a:dk2>
      <a:lt2>
        <a:srgbClr val="E7E6E6"/>
      </a:lt2>
      <a:accent1>
        <a:srgbClr val="53FF9B"/>
      </a:accent1>
      <a:accent2>
        <a:srgbClr val="30D3B6"/>
      </a:accent2>
      <a:accent3>
        <a:srgbClr val="FF3469"/>
      </a:accent3>
      <a:accent4>
        <a:srgbClr val="F29A2E"/>
      </a:accent4>
      <a:accent5>
        <a:srgbClr val="003457"/>
      </a:accent5>
      <a:accent6>
        <a:srgbClr val="03FFF1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FBCF2F584E464D9AE5F173317F34AA" ma:contentTypeVersion="16" ma:contentTypeDescription="Create a new document." ma:contentTypeScope="" ma:versionID="cdb6f60c70d31995d412f636697f8ed8">
  <xsd:schema xmlns:xsd="http://www.w3.org/2001/XMLSchema" xmlns:xs="http://www.w3.org/2001/XMLSchema" xmlns:p="http://schemas.microsoft.com/office/2006/metadata/properties" xmlns:ns1="http://schemas.microsoft.com/sharepoint/v3" xmlns:ns2="93efbeac-8291-46fc-a941-25108fdeb44d" xmlns:ns3="063057d2-d988-451f-a701-4494506c04b3" targetNamespace="http://schemas.microsoft.com/office/2006/metadata/properties" ma:root="true" ma:fieldsID="8ca72e09457a641b769483520a59c70c" ns1:_="" ns2:_="" ns3:_="">
    <xsd:import namespace="http://schemas.microsoft.com/sharepoint/v3"/>
    <xsd:import namespace="93efbeac-8291-46fc-a941-25108fdeb44d"/>
    <xsd:import namespace="063057d2-d988-451f-a701-4494506c04b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efbeac-8291-46fc-a941-25108fdeb4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1179845-7499-422e-aeaf-65323ebe82bd}" ma:internalName="TaxCatchAll" ma:showField="CatchAllData" ma:web="93efbeac-8291-46fc-a941-25108fdeb4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3057d2-d988-451f-a701-4494506c04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0abd710-f5a1-4eed-9dcb-8d5a28282c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A1EA90-18FB-4F31-9072-E8FCF1EEFD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efbeac-8291-46fc-a941-25108fdeb44d"/>
    <ds:schemaRef ds:uri="063057d2-d988-451f-a701-4494506c04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E759A3-9E3C-4592-9ADD-6D7FAF8423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18610</TotalTime>
  <Words>409</Words>
  <Application>Microsoft Office PowerPoint</Application>
  <PresentationFormat>Panorámica</PresentationFormat>
  <Paragraphs>151</Paragraphs>
  <Slides>13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System Font Regular</vt:lpstr>
      <vt:lpstr>Office Theme</vt:lpstr>
      <vt:lpstr>think-cell Slide</vt:lpstr>
      <vt:lpstr>Presentación de PowerPoint</vt:lpstr>
      <vt:lpstr>DADES GENERALS DE LA ENTITAT</vt:lpstr>
      <vt:lpstr>DADES GENERALS DE LA ENTITAT</vt:lpstr>
      <vt:lpstr>PROCÉS I CONSELLS PER ACONSEGUIR UNA ENTITAT</vt:lpstr>
      <vt:lpstr>TASQUES DINS DE L‘EMPRESA </vt:lpstr>
      <vt:lpstr>LAB SITE HEALTH VALIDATION PIPELINE</vt:lpstr>
      <vt:lpstr>SLACK BOT PER LAB SITE HEALTH</vt:lpstr>
      <vt:lpstr>AJUDES A ALTRES PROJECTES</vt:lpstr>
      <vt:lpstr>EINES UTILITZADES</vt:lpstr>
      <vt:lpstr>CONDICIONS LABORALS</vt:lpstr>
      <vt:lpstr>DADES DE LA ESTADA DE PRÀCTIQUES</vt:lpstr>
      <vt:lpstr>IMPRESIONS PERSONALS</vt:lpstr>
      <vt:lpstr>We are on a mission  to democratize AI  and change the way business works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Spavins</dc:creator>
  <cp:lastModifiedBy>Eric Jiménez Barril (Teams)</cp:lastModifiedBy>
  <cp:revision>100</cp:revision>
  <dcterms:created xsi:type="dcterms:W3CDTF">2024-02-09T15:01:57Z</dcterms:created>
  <dcterms:modified xsi:type="dcterms:W3CDTF">2024-04-27T09:27:39Z</dcterms:modified>
</cp:coreProperties>
</file>